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1"/>
  </p:handoutMasterIdLst>
  <p:sldIdLst>
    <p:sldId id="256" r:id="rId2"/>
    <p:sldId id="266" r:id="rId3"/>
    <p:sldId id="257" r:id="rId4"/>
    <p:sldId id="265" r:id="rId5"/>
    <p:sldId id="259" r:id="rId6"/>
    <p:sldId id="263" r:id="rId7"/>
    <p:sldId id="269" r:id="rId8"/>
    <p:sldId id="267" r:id="rId9"/>
    <p:sldId id="274" r:id="rId10"/>
    <p:sldId id="275" r:id="rId11"/>
    <p:sldId id="276" r:id="rId12"/>
    <p:sldId id="277" r:id="rId13"/>
    <p:sldId id="260" r:id="rId14"/>
    <p:sldId id="268" r:id="rId15"/>
    <p:sldId id="271" r:id="rId16"/>
    <p:sldId id="272" r:id="rId17"/>
    <p:sldId id="273" r:id="rId18"/>
    <p:sldId id="262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95B20E-1DB1-4AC1-8935-2B54005E596D}" v="248" dt="2022-10-24T15:17:27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62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42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ei, Gabor" userId="86b4575a-a4c8-41e2-9e8a-f5084b2cf413" providerId="ADAL" clId="{4095B20E-1DB1-4AC1-8935-2B54005E596D}"/>
    <pc:docChg chg="undo custSel addSld delSld modSld sldOrd">
      <pc:chgData name="Jenei, Gabor" userId="86b4575a-a4c8-41e2-9e8a-f5084b2cf413" providerId="ADAL" clId="{4095B20E-1DB1-4AC1-8935-2B54005E596D}" dt="2022-10-24T15:22:43.281" v="7364" actId="26606"/>
      <pc:docMkLst>
        <pc:docMk/>
      </pc:docMkLst>
      <pc:sldChg chg="addSp modSp mod">
        <pc:chgData name="Jenei, Gabor" userId="86b4575a-a4c8-41e2-9e8a-f5084b2cf413" providerId="ADAL" clId="{4095B20E-1DB1-4AC1-8935-2B54005E596D}" dt="2022-10-23T21:25:24.894" v="268" actId="20577"/>
        <pc:sldMkLst>
          <pc:docMk/>
          <pc:sldMk cId="194955999" sldId="256"/>
        </pc:sldMkLst>
        <pc:spChg chg="mod">
          <ac:chgData name="Jenei, Gabor" userId="86b4575a-a4c8-41e2-9e8a-f5084b2cf413" providerId="ADAL" clId="{4095B20E-1DB1-4AC1-8935-2B54005E596D}" dt="2022-10-19T14:18:02.522" v="10" actId="403"/>
          <ac:spMkLst>
            <pc:docMk/>
            <pc:sldMk cId="194955999" sldId="256"/>
            <ac:spMk id="3" creationId="{E6F92A2F-AD90-032C-94C5-80A28583C5B7}"/>
          </ac:spMkLst>
        </pc:spChg>
        <pc:spChg chg="mod">
          <ac:chgData name="Jenei, Gabor" userId="86b4575a-a4c8-41e2-9e8a-f5084b2cf413" providerId="ADAL" clId="{4095B20E-1DB1-4AC1-8935-2B54005E596D}" dt="2022-10-21T13:51:32.846" v="135" actId="1035"/>
          <ac:spMkLst>
            <pc:docMk/>
            <pc:sldMk cId="194955999" sldId="256"/>
            <ac:spMk id="8" creationId="{E76F24D2-3D86-2CB6-8F08-9DC4EC6876E2}"/>
          </ac:spMkLst>
        </pc:spChg>
        <pc:spChg chg="add mod">
          <ac:chgData name="Jenei, Gabor" userId="86b4575a-a4c8-41e2-9e8a-f5084b2cf413" providerId="ADAL" clId="{4095B20E-1DB1-4AC1-8935-2B54005E596D}" dt="2022-10-23T21:25:24.894" v="268" actId="20577"/>
          <ac:spMkLst>
            <pc:docMk/>
            <pc:sldMk cId="194955999" sldId="256"/>
            <ac:spMk id="9" creationId="{1FA1F105-3E7D-B9BF-8DE5-6070C3BD1BB7}"/>
          </ac:spMkLst>
        </pc:spChg>
        <pc:grpChg chg="mod">
          <ac:chgData name="Jenei, Gabor" userId="86b4575a-a4c8-41e2-9e8a-f5084b2cf413" providerId="ADAL" clId="{4095B20E-1DB1-4AC1-8935-2B54005E596D}" dt="2022-10-21T13:43:24.293" v="51" actId="1035"/>
          <ac:grpSpMkLst>
            <pc:docMk/>
            <pc:sldMk cId="194955999" sldId="256"/>
            <ac:grpSpMk id="7" creationId="{E3BAEE0C-C007-DAAD-F91D-FABB6C485320}"/>
          </ac:grpSpMkLst>
        </pc:grpChg>
        <pc:picChg chg="add mod modCrop">
          <ac:chgData name="Jenei, Gabor" userId="86b4575a-a4c8-41e2-9e8a-f5084b2cf413" providerId="ADAL" clId="{4095B20E-1DB1-4AC1-8935-2B54005E596D}" dt="2022-10-19T14:19:22.455" v="23" actId="14100"/>
          <ac:picMkLst>
            <pc:docMk/>
            <pc:sldMk cId="194955999" sldId="256"/>
            <ac:picMk id="6" creationId="{8D242EA1-9AE3-8A00-6487-4A09ED72A335}"/>
          </ac:picMkLst>
        </pc:picChg>
      </pc:sldChg>
      <pc:sldChg chg="addSp delSp modSp new mod">
        <pc:chgData name="Jenei, Gabor" userId="86b4575a-a4c8-41e2-9e8a-f5084b2cf413" providerId="ADAL" clId="{4095B20E-1DB1-4AC1-8935-2B54005E596D}" dt="2022-10-24T10:30:31.013" v="702" actId="404"/>
        <pc:sldMkLst>
          <pc:docMk/>
          <pc:sldMk cId="2566710909" sldId="257"/>
        </pc:sldMkLst>
        <pc:spChg chg="mod">
          <ac:chgData name="Jenei, Gabor" userId="86b4575a-a4c8-41e2-9e8a-f5084b2cf413" providerId="ADAL" clId="{4095B20E-1DB1-4AC1-8935-2B54005E596D}" dt="2022-10-23T21:28:39.139" v="284" actId="20577"/>
          <ac:spMkLst>
            <pc:docMk/>
            <pc:sldMk cId="2566710909" sldId="257"/>
            <ac:spMk id="2" creationId="{B255001F-AD54-DA18-9499-F987F6D7B246}"/>
          </ac:spMkLst>
        </pc:spChg>
        <pc:spChg chg="mod">
          <ac:chgData name="Jenei, Gabor" userId="86b4575a-a4c8-41e2-9e8a-f5084b2cf413" providerId="ADAL" clId="{4095B20E-1DB1-4AC1-8935-2B54005E596D}" dt="2022-10-24T10:23:00.577" v="628"/>
          <ac:spMkLst>
            <pc:docMk/>
            <pc:sldMk cId="2566710909" sldId="257"/>
            <ac:spMk id="3" creationId="{AC8309A2-8AE9-BC1F-B4F8-7443A2BDC483}"/>
          </ac:spMkLst>
        </pc:spChg>
        <pc:spChg chg="mod">
          <ac:chgData name="Jenei, Gabor" userId="86b4575a-a4c8-41e2-9e8a-f5084b2cf413" providerId="ADAL" clId="{4095B20E-1DB1-4AC1-8935-2B54005E596D}" dt="2022-10-23T21:40:32.279" v="555" actId="1076"/>
          <ac:spMkLst>
            <pc:docMk/>
            <pc:sldMk cId="2566710909" sldId="257"/>
            <ac:spMk id="4" creationId="{3FD40433-6E0D-227B-4737-10D0A106B398}"/>
          </ac:spMkLst>
        </pc:spChg>
        <pc:spChg chg="mod">
          <ac:chgData name="Jenei, Gabor" userId="86b4575a-a4c8-41e2-9e8a-f5084b2cf413" providerId="ADAL" clId="{4095B20E-1DB1-4AC1-8935-2B54005E596D}" dt="2022-10-24T10:30:31.013" v="702" actId="404"/>
          <ac:spMkLst>
            <pc:docMk/>
            <pc:sldMk cId="2566710909" sldId="257"/>
            <ac:spMk id="5" creationId="{89F363A9-F99F-BAD3-FD38-372C6618E644}"/>
          </ac:spMkLst>
        </pc:spChg>
        <pc:spChg chg="add mod">
          <ac:chgData name="Jenei, Gabor" userId="86b4575a-a4c8-41e2-9e8a-f5084b2cf413" providerId="ADAL" clId="{4095B20E-1DB1-4AC1-8935-2B54005E596D}" dt="2022-10-23T21:29:51.845" v="336"/>
          <ac:spMkLst>
            <pc:docMk/>
            <pc:sldMk cId="2566710909" sldId="257"/>
            <ac:spMk id="6" creationId="{E333E7E8-5E98-0F71-4A07-229A7C26A447}"/>
          </ac:spMkLst>
        </pc:spChg>
        <pc:spChg chg="add mod">
          <ac:chgData name="Jenei, Gabor" userId="86b4575a-a4c8-41e2-9e8a-f5084b2cf413" providerId="ADAL" clId="{4095B20E-1DB1-4AC1-8935-2B54005E596D}" dt="2022-10-23T21:35:50.088" v="424" actId="14100"/>
          <ac:spMkLst>
            <pc:docMk/>
            <pc:sldMk cId="2566710909" sldId="257"/>
            <ac:spMk id="7" creationId="{86EA2708-E16F-3A11-935D-81D7BBA3F7D3}"/>
          </ac:spMkLst>
        </pc:spChg>
        <pc:spChg chg="add mod">
          <ac:chgData name="Jenei, Gabor" userId="86b4575a-a4c8-41e2-9e8a-f5084b2cf413" providerId="ADAL" clId="{4095B20E-1DB1-4AC1-8935-2B54005E596D}" dt="2022-10-23T21:36:24.489" v="428" actId="2085"/>
          <ac:spMkLst>
            <pc:docMk/>
            <pc:sldMk cId="2566710909" sldId="257"/>
            <ac:spMk id="8" creationId="{A5294960-9EF1-F3DD-E468-ECAEB1FFA959}"/>
          </ac:spMkLst>
        </pc:spChg>
        <pc:spChg chg="add mod">
          <ac:chgData name="Jenei, Gabor" userId="86b4575a-a4c8-41e2-9e8a-f5084b2cf413" providerId="ADAL" clId="{4095B20E-1DB1-4AC1-8935-2B54005E596D}" dt="2022-10-23T21:36:48.760" v="431" actId="1076"/>
          <ac:spMkLst>
            <pc:docMk/>
            <pc:sldMk cId="2566710909" sldId="257"/>
            <ac:spMk id="11" creationId="{20F33E9B-DBB0-159E-D3BD-D8F7CFFEB3EC}"/>
          </ac:spMkLst>
        </pc:spChg>
        <pc:spChg chg="add mod">
          <ac:chgData name="Jenei, Gabor" userId="86b4575a-a4c8-41e2-9e8a-f5084b2cf413" providerId="ADAL" clId="{4095B20E-1DB1-4AC1-8935-2B54005E596D}" dt="2022-10-23T21:37:06.607" v="436" actId="17032"/>
          <ac:spMkLst>
            <pc:docMk/>
            <pc:sldMk cId="2566710909" sldId="257"/>
            <ac:spMk id="12" creationId="{65C487BE-5494-0444-1563-AA10B599B48B}"/>
          </ac:spMkLst>
        </pc:spChg>
        <pc:spChg chg="add mod">
          <ac:chgData name="Jenei, Gabor" userId="86b4575a-a4c8-41e2-9e8a-f5084b2cf413" providerId="ADAL" clId="{4095B20E-1DB1-4AC1-8935-2B54005E596D}" dt="2022-10-23T21:40:02.737" v="553" actId="1076"/>
          <ac:spMkLst>
            <pc:docMk/>
            <pc:sldMk cId="2566710909" sldId="257"/>
            <ac:spMk id="13" creationId="{259A5448-28C1-DDC9-D186-5A8FC54E800C}"/>
          </ac:spMkLst>
        </pc:spChg>
        <pc:spChg chg="add mod">
          <ac:chgData name="Jenei, Gabor" userId="86b4575a-a4c8-41e2-9e8a-f5084b2cf413" providerId="ADAL" clId="{4095B20E-1DB1-4AC1-8935-2B54005E596D}" dt="2022-10-24T10:29:59.423" v="696" actId="20577"/>
          <ac:spMkLst>
            <pc:docMk/>
            <pc:sldMk cId="2566710909" sldId="257"/>
            <ac:spMk id="14" creationId="{16AD71D4-4BF5-2B1B-C679-4072DB840299}"/>
          </ac:spMkLst>
        </pc:spChg>
        <pc:cxnChg chg="add del mod">
          <ac:chgData name="Jenei, Gabor" userId="86b4575a-a4c8-41e2-9e8a-f5084b2cf413" providerId="ADAL" clId="{4095B20E-1DB1-4AC1-8935-2B54005E596D}" dt="2022-10-23T21:40:28.493" v="554" actId="478"/>
          <ac:cxnSpMkLst>
            <pc:docMk/>
            <pc:sldMk cId="2566710909" sldId="257"/>
            <ac:cxnSpMk id="10" creationId="{580E2B4C-93A8-740C-5E74-76F3FE21CC4E}"/>
          </ac:cxnSpMkLst>
        </pc:cxnChg>
      </pc:sldChg>
      <pc:sldChg chg="del mod modShow">
        <pc:chgData name="Jenei, Gabor" userId="86b4575a-a4c8-41e2-9e8a-f5084b2cf413" providerId="ADAL" clId="{4095B20E-1DB1-4AC1-8935-2B54005E596D}" dt="2022-10-23T21:29:56.717" v="337" actId="47"/>
        <pc:sldMkLst>
          <pc:docMk/>
          <pc:sldMk cId="3177129970" sldId="258"/>
        </pc:sldMkLst>
      </pc:sldChg>
      <pc:sldChg chg="addSp delSp modSp mod">
        <pc:chgData name="Jenei, Gabor" userId="86b4575a-a4c8-41e2-9e8a-f5084b2cf413" providerId="ADAL" clId="{4095B20E-1DB1-4AC1-8935-2B54005E596D}" dt="2022-10-24T14:17:55.301" v="4347" actId="20577"/>
        <pc:sldMkLst>
          <pc:docMk/>
          <pc:sldMk cId="4052974654" sldId="259"/>
        </pc:sldMkLst>
        <pc:spChg chg="mod">
          <ac:chgData name="Jenei, Gabor" userId="86b4575a-a4c8-41e2-9e8a-f5084b2cf413" providerId="ADAL" clId="{4095B20E-1DB1-4AC1-8935-2B54005E596D}" dt="2022-10-24T14:17:55.301" v="4347" actId="20577"/>
          <ac:spMkLst>
            <pc:docMk/>
            <pc:sldMk cId="4052974654" sldId="259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00:54.533" v="3174" actId="20577"/>
          <ac:spMkLst>
            <pc:docMk/>
            <pc:sldMk cId="4052974654" sldId="259"/>
            <ac:spMk id="5" creationId="{B1731246-1155-422B-19C6-CF4739E550A6}"/>
          </ac:spMkLst>
        </pc:spChg>
        <pc:spChg chg="add mod">
          <ac:chgData name="Jenei, Gabor" userId="86b4575a-a4c8-41e2-9e8a-f5084b2cf413" providerId="ADAL" clId="{4095B20E-1DB1-4AC1-8935-2B54005E596D}" dt="2022-10-23T21:30:30.432" v="365"/>
          <ac:spMkLst>
            <pc:docMk/>
            <pc:sldMk cId="4052974654" sldId="259"/>
            <ac:spMk id="6" creationId="{4A6553AF-4D54-0884-A85D-EDEB9F74041E}"/>
          </ac:spMkLst>
        </pc:spChg>
        <pc:spChg chg="add del mod">
          <ac:chgData name="Jenei, Gabor" userId="86b4575a-a4c8-41e2-9e8a-f5084b2cf413" providerId="ADAL" clId="{4095B20E-1DB1-4AC1-8935-2B54005E596D}" dt="2022-10-24T14:01:20.109" v="3201" actId="478"/>
          <ac:spMkLst>
            <pc:docMk/>
            <pc:sldMk cId="4052974654" sldId="259"/>
            <ac:spMk id="7" creationId="{21981E1B-9C1B-A61E-681B-18E5C4C2CD0B}"/>
          </ac:spMkLst>
        </pc:spChg>
        <pc:spChg chg="add del mod">
          <ac:chgData name="Jenei, Gabor" userId="86b4575a-a4c8-41e2-9e8a-f5084b2cf413" providerId="ADAL" clId="{4095B20E-1DB1-4AC1-8935-2B54005E596D}" dt="2022-10-24T14:01:22.004" v="3202" actId="478"/>
          <ac:spMkLst>
            <pc:docMk/>
            <pc:sldMk cId="4052974654" sldId="259"/>
            <ac:spMk id="8" creationId="{646AF7B3-FAC1-09B3-9667-6A4FA3CFD63F}"/>
          </ac:spMkLst>
        </pc:spChg>
      </pc:sldChg>
      <pc:sldChg chg="addSp delSp modSp mod">
        <pc:chgData name="Jenei, Gabor" userId="86b4575a-a4c8-41e2-9e8a-f5084b2cf413" providerId="ADAL" clId="{4095B20E-1DB1-4AC1-8935-2B54005E596D}" dt="2022-10-24T15:07:03.896" v="6269" actId="1076"/>
        <pc:sldMkLst>
          <pc:docMk/>
          <pc:sldMk cId="3537463743" sldId="260"/>
        </pc:sldMkLst>
        <pc:spChg chg="del">
          <ac:chgData name="Jenei, Gabor" userId="86b4575a-a4c8-41e2-9e8a-f5084b2cf413" providerId="ADAL" clId="{4095B20E-1DB1-4AC1-8935-2B54005E596D}" dt="2022-10-21T13:58:35.660" v="233" actId="478"/>
          <ac:spMkLst>
            <pc:docMk/>
            <pc:sldMk cId="3537463743" sldId="260"/>
            <ac:spMk id="2" creationId="{350C9B76-135E-3381-CFB6-9E4F67ED2C56}"/>
          </ac:spMkLst>
        </pc:spChg>
        <pc:spChg chg="mod">
          <ac:chgData name="Jenei, Gabor" userId="86b4575a-a4c8-41e2-9e8a-f5084b2cf413" providerId="ADAL" clId="{4095B20E-1DB1-4AC1-8935-2B54005E596D}" dt="2022-10-24T15:06:59.919" v="6268" actId="14100"/>
          <ac:spMkLst>
            <pc:docMk/>
            <pc:sldMk cId="3537463743" sldId="260"/>
            <ac:spMk id="3" creationId="{5777EA3D-C40A-6BD7-7014-048E52CDE59B}"/>
          </ac:spMkLst>
        </pc:spChg>
        <pc:spChg chg="add del mod">
          <ac:chgData name="Jenei, Gabor" userId="86b4575a-a4c8-41e2-9e8a-f5084b2cf413" providerId="ADAL" clId="{4095B20E-1DB1-4AC1-8935-2B54005E596D}" dt="2022-10-21T13:58:32.361" v="232"/>
          <ac:spMkLst>
            <pc:docMk/>
            <pc:sldMk cId="3537463743" sldId="260"/>
            <ac:spMk id="4" creationId="{C9821C30-52DD-BCEF-5035-1DC011435A86}"/>
          </ac:spMkLst>
        </pc:spChg>
        <pc:spChg chg="add mod">
          <ac:chgData name="Jenei, Gabor" userId="86b4575a-a4c8-41e2-9e8a-f5084b2cf413" providerId="ADAL" clId="{4095B20E-1DB1-4AC1-8935-2B54005E596D}" dt="2022-10-23T21:30:47.397" v="369"/>
          <ac:spMkLst>
            <pc:docMk/>
            <pc:sldMk cId="3537463743" sldId="260"/>
            <ac:spMk id="5" creationId="{24BF2F6A-0E10-B520-AE48-FBDDD74BA03D}"/>
          </ac:spMkLst>
        </pc:spChg>
        <pc:spChg chg="add del mod">
          <ac:chgData name="Jenei, Gabor" userId="86b4575a-a4c8-41e2-9e8a-f5084b2cf413" providerId="ADAL" clId="{4095B20E-1DB1-4AC1-8935-2B54005E596D}" dt="2022-10-21T13:58:32.361" v="232"/>
          <ac:spMkLst>
            <pc:docMk/>
            <pc:sldMk cId="3537463743" sldId="260"/>
            <ac:spMk id="5" creationId="{374DE386-4D09-468B-1B57-0DEA0F40897C}"/>
          </ac:spMkLst>
        </pc:spChg>
        <pc:spChg chg="add del mod">
          <ac:chgData name="Jenei, Gabor" userId="86b4575a-a4c8-41e2-9e8a-f5084b2cf413" providerId="ADAL" clId="{4095B20E-1DB1-4AC1-8935-2B54005E596D}" dt="2022-10-21T13:58:37.727" v="234" actId="478"/>
          <ac:spMkLst>
            <pc:docMk/>
            <pc:sldMk cId="3537463743" sldId="260"/>
            <ac:spMk id="7" creationId="{C9D7AF7E-E25A-1EB6-EE55-9889686C9E7C}"/>
          </ac:spMkLst>
        </pc:spChg>
        <pc:spChg chg="add mod">
          <ac:chgData name="Jenei, Gabor" userId="86b4575a-a4c8-41e2-9e8a-f5084b2cf413" providerId="ADAL" clId="{4095B20E-1DB1-4AC1-8935-2B54005E596D}" dt="2022-10-21T13:58:42.411" v="244" actId="20577"/>
          <ac:spMkLst>
            <pc:docMk/>
            <pc:sldMk cId="3537463743" sldId="260"/>
            <ac:spMk id="8" creationId="{A060C33C-34B6-2886-313D-DCC57C715E73}"/>
          </ac:spMkLst>
        </pc:spChg>
        <pc:spChg chg="add mod">
          <ac:chgData name="Jenei, Gabor" userId="86b4575a-a4c8-41e2-9e8a-f5084b2cf413" providerId="ADAL" clId="{4095B20E-1DB1-4AC1-8935-2B54005E596D}" dt="2022-10-21T13:58:46.390" v="252" actId="20577"/>
          <ac:spMkLst>
            <pc:docMk/>
            <pc:sldMk cId="3537463743" sldId="260"/>
            <ac:spMk id="9" creationId="{E1486E09-ACC7-2A32-458B-33CA45FEBC8D}"/>
          </ac:spMkLst>
        </pc:spChg>
        <pc:graphicFrameChg chg="add mod modGraphic">
          <ac:chgData name="Jenei, Gabor" userId="86b4575a-a4c8-41e2-9e8a-f5084b2cf413" providerId="ADAL" clId="{4095B20E-1DB1-4AC1-8935-2B54005E596D}" dt="2022-10-24T15:07:03.896" v="6269" actId="1076"/>
          <ac:graphicFrameMkLst>
            <pc:docMk/>
            <pc:sldMk cId="3537463743" sldId="260"/>
            <ac:graphicFrameMk id="2" creationId="{A777FC7F-87C2-34AE-A94A-0A3491F6B2DE}"/>
          </ac:graphicFrameMkLst>
        </pc:graphicFrameChg>
      </pc:sldChg>
      <pc:sldChg chg="addSp delSp modSp del mod">
        <pc:chgData name="Jenei, Gabor" userId="86b4575a-a4c8-41e2-9e8a-f5084b2cf413" providerId="ADAL" clId="{4095B20E-1DB1-4AC1-8935-2B54005E596D}" dt="2022-10-24T11:49:41.991" v="2600" actId="47"/>
        <pc:sldMkLst>
          <pc:docMk/>
          <pc:sldMk cId="2742094022" sldId="261"/>
        </pc:sldMkLst>
        <pc:spChg chg="del">
          <ac:chgData name="Jenei, Gabor" userId="86b4575a-a4c8-41e2-9e8a-f5084b2cf413" providerId="ADAL" clId="{4095B20E-1DB1-4AC1-8935-2B54005E596D}" dt="2022-10-24T11:02:13.221" v="2052" actId="478"/>
          <ac:spMkLst>
            <pc:docMk/>
            <pc:sldMk cId="2742094022" sldId="261"/>
            <ac:spMk id="2" creationId="{350C9B76-135E-3381-CFB6-9E4F67ED2C56}"/>
          </ac:spMkLst>
        </pc:spChg>
        <pc:spChg chg="mod">
          <ac:chgData name="Jenei, Gabor" userId="86b4575a-a4c8-41e2-9e8a-f5084b2cf413" providerId="ADAL" clId="{4095B20E-1DB1-4AC1-8935-2B54005E596D}" dt="2022-10-24T11:44:30.147" v="2486" actId="404"/>
          <ac:spMkLst>
            <pc:docMk/>
            <pc:sldMk cId="2742094022" sldId="261"/>
            <ac:spMk id="3" creationId="{5777EA3D-C40A-6BD7-7014-048E52CDE59B}"/>
          </ac:spMkLst>
        </pc:spChg>
        <pc:spChg chg="add mod">
          <ac:chgData name="Jenei, Gabor" userId="86b4575a-a4c8-41e2-9e8a-f5084b2cf413" providerId="ADAL" clId="{4095B20E-1DB1-4AC1-8935-2B54005E596D}" dt="2022-10-23T21:31:24.620" v="393"/>
          <ac:spMkLst>
            <pc:docMk/>
            <pc:sldMk cId="2742094022" sldId="261"/>
            <ac:spMk id="4" creationId="{0DBDECF0-9CF4-4713-AD91-04D1FC190CE3}"/>
          </ac:spMkLst>
        </pc:spChg>
        <pc:spChg chg="add del mod">
          <ac:chgData name="Jenei, Gabor" userId="86b4575a-a4c8-41e2-9e8a-f5084b2cf413" providerId="ADAL" clId="{4095B20E-1DB1-4AC1-8935-2B54005E596D}" dt="2022-10-24T11:02:13.221" v="2052" actId="478"/>
          <ac:spMkLst>
            <pc:docMk/>
            <pc:sldMk cId="2742094022" sldId="261"/>
            <ac:spMk id="5" creationId="{ECACDCDF-BDBC-DB17-1FEC-4F19CE6A891B}"/>
          </ac:spMkLst>
        </pc:spChg>
        <pc:spChg chg="add del mod">
          <ac:chgData name="Jenei, Gabor" userId="86b4575a-a4c8-41e2-9e8a-f5084b2cf413" providerId="ADAL" clId="{4095B20E-1DB1-4AC1-8935-2B54005E596D}" dt="2022-10-24T11:02:15.734" v="2053" actId="478"/>
          <ac:spMkLst>
            <pc:docMk/>
            <pc:sldMk cId="2742094022" sldId="261"/>
            <ac:spMk id="7" creationId="{B8CE3B4C-4634-8E14-74C0-DCFE1F781E73}"/>
          </ac:spMkLst>
        </pc:spChg>
        <pc:spChg chg="add mod">
          <ac:chgData name="Jenei, Gabor" userId="86b4575a-a4c8-41e2-9e8a-f5084b2cf413" providerId="ADAL" clId="{4095B20E-1DB1-4AC1-8935-2B54005E596D}" dt="2022-10-24T11:02:16.618" v="2054"/>
          <ac:spMkLst>
            <pc:docMk/>
            <pc:sldMk cId="2742094022" sldId="261"/>
            <ac:spMk id="8" creationId="{DA8EB6B0-9A2A-4F7A-AA81-5A95BFB35CF9}"/>
          </ac:spMkLst>
        </pc:spChg>
        <pc:spChg chg="add mod">
          <ac:chgData name="Jenei, Gabor" userId="86b4575a-a4c8-41e2-9e8a-f5084b2cf413" providerId="ADAL" clId="{4095B20E-1DB1-4AC1-8935-2B54005E596D}" dt="2022-10-24T11:02:22.821" v="2069" actId="20577"/>
          <ac:spMkLst>
            <pc:docMk/>
            <pc:sldMk cId="2742094022" sldId="261"/>
            <ac:spMk id="9" creationId="{974B1E22-F77C-B10E-99FD-524E7416C1FE}"/>
          </ac:spMkLst>
        </pc:spChg>
        <pc:spChg chg="add del">
          <ac:chgData name="Jenei, Gabor" userId="86b4575a-a4c8-41e2-9e8a-f5084b2cf413" providerId="ADAL" clId="{4095B20E-1DB1-4AC1-8935-2B54005E596D}" dt="2022-10-24T11:42:36.361" v="2446"/>
          <ac:spMkLst>
            <pc:docMk/>
            <pc:sldMk cId="2742094022" sldId="261"/>
            <ac:spMk id="10" creationId="{EBF89F9F-8D8F-F639-28ED-2856B5216D6F}"/>
          </ac:spMkLst>
        </pc:spChg>
        <pc:picChg chg="add mod">
          <ac:chgData name="Jenei, Gabor" userId="86b4575a-a4c8-41e2-9e8a-f5084b2cf413" providerId="ADAL" clId="{4095B20E-1DB1-4AC1-8935-2B54005E596D}" dt="2022-10-24T11:44:39.769" v="2489" actId="14100"/>
          <ac:picMkLst>
            <pc:docMk/>
            <pc:sldMk cId="2742094022" sldId="261"/>
            <ac:picMk id="11" creationId="{9825A893-7468-0CC2-23DA-B861366F6C94}"/>
          </ac:picMkLst>
        </pc:picChg>
      </pc:sldChg>
      <pc:sldChg chg="addSp modSp mod">
        <pc:chgData name="Jenei, Gabor" userId="86b4575a-a4c8-41e2-9e8a-f5084b2cf413" providerId="ADAL" clId="{4095B20E-1DB1-4AC1-8935-2B54005E596D}" dt="2022-10-24T15:21:10.315" v="7346" actId="20577"/>
        <pc:sldMkLst>
          <pc:docMk/>
          <pc:sldMk cId="1107580431" sldId="262"/>
        </pc:sldMkLst>
        <pc:spChg chg="mod">
          <ac:chgData name="Jenei, Gabor" userId="86b4575a-a4c8-41e2-9e8a-f5084b2cf413" providerId="ADAL" clId="{4095B20E-1DB1-4AC1-8935-2B54005E596D}" dt="2022-10-24T15:09:41.443" v="6285" actId="20577"/>
          <ac:spMkLst>
            <pc:docMk/>
            <pc:sldMk cId="1107580431" sldId="262"/>
            <ac:spMk id="2" creationId="{350C9B76-135E-3381-CFB6-9E4F67ED2C56}"/>
          </ac:spMkLst>
        </pc:spChg>
        <pc:spChg chg="mod">
          <ac:chgData name="Jenei, Gabor" userId="86b4575a-a4c8-41e2-9e8a-f5084b2cf413" providerId="ADAL" clId="{4095B20E-1DB1-4AC1-8935-2B54005E596D}" dt="2022-10-24T15:21:10.315" v="7346" actId="20577"/>
          <ac:spMkLst>
            <pc:docMk/>
            <pc:sldMk cId="1107580431" sldId="262"/>
            <ac:spMk id="3" creationId="{5777EA3D-C40A-6BD7-7014-048E52CDE59B}"/>
          </ac:spMkLst>
        </pc:spChg>
        <pc:spChg chg="add mod">
          <ac:chgData name="Jenei, Gabor" userId="86b4575a-a4c8-41e2-9e8a-f5084b2cf413" providerId="ADAL" clId="{4095B20E-1DB1-4AC1-8935-2B54005E596D}" dt="2022-10-23T21:31:26.478" v="394"/>
          <ac:spMkLst>
            <pc:docMk/>
            <pc:sldMk cId="1107580431" sldId="262"/>
            <ac:spMk id="4" creationId="{23F162AA-81DB-1E5E-1183-8ECCDB8112FD}"/>
          </ac:spMkLst>
        </pc:spChg>
      </pc:sldChg>
      <pc:sldChg chg="addSp delSp modSp mod">
        <pc:chgData name="Jenei, Gabor" userId="86b4575a-a4c8-41e2-9e8a-f5084b2cf413" providerId="ADAL" clId="{4095B20E-1DB1-4AC1-8935-2B54005E596D}" dt="2022-10-24T14:33:47.943" v="4716" actId="11529"/>
        <pc:sldMkLst>
          <pc:docMk/>
          <pc:sldMk cId="1693992898" sldId="263"/>
        </pc:sldMkLst>
        <pc:spChg chg="add mod">
          <ac:chgData name="Jenei, Gabor" userId="86b4575a-a4c8-41e2-9e8a-f5084b2cf413" providerId="ADAL" clId="{4095B20E-1DB1-4AC1-8935-2B54005E596D}" dt="2022-10-24T14:33:19.577" v="4711" actId="122"/>
          <ac:spMkLst>
            <pc:docMk/>
            <pc:sldMk cId="1693992898" sldId="263"/>
            <ac:spMk id="2" creationId="{4B57FDAE-8CE5-A099-F6AF-12C9105580A3}"/>
          </ac:spMkLst>
        </pc:spChg>
        <pc:spChg chg="mod">
          <ac:chgData name="Jenei, Gabor" userId="86b4575a-a4c8-41e2-9e8a-f5084b2cf413" providerId="ADAL" clId="{4095B20E-1DB1-4AC1-8935-2B54005E596D}" dt="2022-10-24T14:28:46.229" v="4667" actId="20577"/>
          <ac:spMkLst>
            <pc:docMk/>
            <pc:sldMk cId="1693992898" sldId="263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19:23.666" v="4348" actId="6549"/>
          <ac:spMkLst>
            <pc:docMk/>
            <pc:sldMk cId="1693992898" sldId="263"/>
            <ac:spMk id="5" creationId="{B1731246-1155-422B-19C6-CF4739E550A6}"/>
          </ac:spMkLst>
        </pc:spChg>
        <pc:spChg chg="add mod">
          <ac:chgData name="Jenei, Gabor" userId="86b4575a-a4c8-41e2-9e8a-f5084b2cf413" providerId="ADAL" clId="{4095B20E-1DB1-4AC1-8935-2B54005E596D}" dt="2022-10-23T21:30:32.953" v="366"/>
          <ac:spMkLst>
            <pc:docMk/>
            <pc:sldMk cId="1693992898" sldId="263"/>
            <ac:spMk id="6" creationId="{5A4AC034-E59B-86A8-6F0B-3BCE91C56FB6}"/>
          </ac:spMkLst>
        </pc:spChg>
        <pc:spChg chg="add mod">
          <ac:chgData name="Jenei, Gabor" userId="86b4575a-a4c8-41e2-9e8a-f5084b2cf413" providerId="ADAL" clId="{4095B20E-1DB1-4AC1-8935-2B54005E596D}" dt="2022-10-24T14:29:44.886" v="4674" actId="2085"/>
          <ac:spMkLst>
            <pc:docMk/>
            <pc:sldMk cId="1693992898" sldId="263"/>
            <ac:spMk id="7" creationId="{7B7130B9-6337-3F2D-3A19-623B4D1BA3E1}"/>
          </ac:spMkLst>
        </pc:spChg>
        <pc:spChg chg="add mod">
          <ac:chgData name="Jenei, Gabor" userId="86b4575a-a4c8-41e2-9e8a-f5084b2cf413" providerId="ADAL" clId="{4095B20E-1DB1-4AC1-8935-2B54005E596D}" dt="2022-10-24T14:29:44.886" v="4674" actId="2085"/>
          <ac:spMkLst>
            <pc:docMk/>
            <pc:sldMk cId="1693992898" sldId="263"/>
            <ac:spMk id="8" creationId="{6EEB8538-5CDD-FB01-6E7C-691799077228}"/>
          </ac:spMkLst>
        </pc:spChg>
        <pc:spChg chg="add del mod">
          <ac:chgData name="Jenei, Gabor" userId="86b4575a-a4c8-41e2-9e8a-f5084b2cf413" providerId="ADAL" clId="{4095B20E-1DB1-4AC1-8935-2B54005E596D}" dt="2022-10-24T14:32:51.634" v="4684" actId="478"/>
          <ac:spMkLst>
            <pc:docMk/>
            <pc:sldMk cId="1693992898" sldId="263"/>
            <ac:spMk id="9" creationId="{1D2FF45A-8F25-C8E8-0C90-5FB91CCFEB67}"/>
          </ac:spMkLst>
        </pc:spChg>
        <pc:spChg chg="add del mod">
          <ac:chgData name="Jenei, Gabor" userId="86b4575a-a4c8-41e2-9e8a-f5084b2cf413" providerId="ADAL" clId="{4095B20E-1DB1-4AC1-8935-2B54005E596D}" dt="2022-10-24T14:32:52.405" v="4685" actId="478"/>
          <ac:spMkLst>
            <pc:docMk/>
            <pc:sldMk cId="1693992898" sldId="263"/>
            <ac:spMk id="10" creationId="{8761C83F-1C4B-AB38-95CB-E785CD1289D0}"/>
          </ac:spMkLst>
        </pc:spChg>
        <pc:spChg chg="add mod">
          <ac:chgData name="Jenei, Gabor" userId="86b4575a-a4c8-41e2-9e8a-f5084b2cf413" providerId="ADAL" clId="{4095B20E-1DB1-4AC1-8935-2B54005E596D}" dt="2022-10-24T14:31:18.140" v="4682" actId="2085"/>
          <ac:spMkLst>
            <pc:docMk/>
            <pc:sldMk cId="1693992898" sldId="263"/>
            <ac:spMk id="11" creationId="{5F9139E6-51D3-49C9-EA3E-2B1721083CE0}"/>
          </ac:spMkLst>
        </pc:spChg>
        <pc:cxnChg chg="add del mod">
          <ac:chgData name="Jenei, Gabor" userId="86b4575a-a4c8-41e2-9e8a-f5084b2cf413" providerId="ADAL" clId="{4095B20E-1DB1-4AC1-8935-2B54005E596D}" dt="2022-10-24T14:33:36.867" v="4714" actId="478"/>
          <ac:cxnSpMkLst>
            <pc:docMk/>
            <pc:sldMk cId="1693992898" sldId="263"/>
            <ac:cxnSpMk id="13" creationId="{5E6DEB7B-40F4-28AA-08EA-8CDAAC10A97C}"/>
          </ac:cxnSpMkLst>
        </pc:cxnChg>
        <pc:cxnChg chg="add">
          <ac:chgData name="Jenei, Gabor" userId="86b4575a-a4c8-41e2-9e8a-f5084b2cf413" providerId="ADAL" clId="{4095B20E-1DB1-4AC1-8935-2B54005E596D}" dt="2022-10-24T14:33:42.837" v="4715" actId="11529"/>
          <ac:cxnSpMkLst>
            <pc:docMk/>
            <pc:sldMk cId="1693992898" sldId="263"/>
            <ac:cxnSpMk id="15" creationId="{0A4CE2C6-C714-0FA3-C0F3-3CB4D2B66D9E}"/>
          </ac:cxnSpMkLst>
        </pc:cxnChg>
        <pc:cxnChg chg="add">
          <ac:chgData name="Jenei, Gabor" userId="86b4575a-a4c8-41e2-9e8a-f5084b2cf413" providerId="ADAL" clId="{4095B20E-1DB1-4AC1-8935-2B54005E596D}" dt="2022-10-24T14:33:47.943" v="4716" actId="11529"/>
          <ac:cxnSpMkLst>
            <pc:docMk/>
            <pc:sldMk cId="1693992898" sldId="263"/>
            <ac:cxnSpMk id="17" creationId="{02762558-3415-30AB-FA18-134E0C397FED}"/>
          </ac:cxnSpMkLst>
        </pc:cxnChg>
      </pc:sldChg>
      <pc:sldChg chg="del mod modShow">
        <pc:chgData name="Jenei, Gabor" userId="86b4575a-a4c8-41e2-9e8a-f5084b2cf413" providerId="ADAL" clId="{4095B20E-1DB1-4AC1-8935-2B54005E596D}" dt="2022-10-23T21:29:56.717" v="337" actId="47"/>
        <pc:sldMkLst>
          <pc:docMk/>
          <pc:sldMk cId="2558321993" sldId="264"/>
        </pc:sldMkLst>
      </pc:sldChg>
      <pc:sldChg chg="addSp delSp modSp mod modClrScheme modAnim delDesignElem chgLayout">
        <pc:chgData name="Jenei, Gabor" userId="86b4575a-a4c8-41e2-9e8a-f5084b2cf413" providerId="ADAL" clId="{4095B20E-1DB1-4AC1-8935-2B54005E596D}" dt="2022-10-23T21:42:36.633" v="621" actId="20577"/>
        <pc:sldMkLst>
          <pc:docMk/>
          <pc:sldMk cId="1995323630" sldId="265"/>
        </pc:sldMkLst>
        <pc:spChg chg="mod ord">
          <ac:chgData name="Jenei, Gabor" userId="86b4575a-a4c8-41e2-9e8a-f5084b2cf413" providerId="ADAL" clId="{4095B20E-1DB1-4AC1-8935-2B54005E596D}" dt="2022-10-23T21:42:36.633" v="621" actId="20577"/>
          <ac:spMkLst>
            <pc:docMk/>
            <pc:sldMk cId="1995323630" sldId="265"/>
            <ac:spMk id="2" creationId="{B255001F-AD54-DA18-9499-F987F6D7B246}"/>
          </ac:spMkLst>
        </pc:spChg>
        <pc:spChg chg="add mod ord">
          <ac:chgData name="Jenei, Gabor" userId="86b4575a-a4c8-41e2-9e8a-f5084b2cf413" providerId="ADAL" clId="{4095B20E-1DB1-4AC1-8935-2B54005E596D}" dt="2022-10-21T13:37:08.549" v="28" actId="700"/>
          <ac:spMkLst>
            <pc:docMk/>
            <pc:sldMk cId="1995323630" sldId="265"/>
            <ac:spMk id="3" creationId="{B304908D-67FF-5174-5E2D-296E80603E06}"/>
          </ac:spMkLst>
        </pc:spChg>
        <pc:spChg chg="add del">
          <ac:chgData name="Jenei, Gabor" userId="86b4575a-a4c8-41e2-9e8a-f5084b2cf413" providerId="ADAL" clId="{4095B20E-1DB1-4AC1-8935-2B54005E596D}" dt="2022-10-21T13:37:08.549" v="28" actId="700"/>
          <ac:spMkLst>
            <pc:docMk/>
            <pc:sldMk cId="1995323630" sldId="265"/>
            <ac:spMk id="7" creationId="{5E7AA7E8-8006-4E1F-A566-FCF37EE6F35D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17" creationId="{C29501E6-A978-4A61-9689-9085AF97A53A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18" creationId="{6F5A5072-7B47-4D32-B52A-4EBBF590B8A5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19" creationId="{9715DAF0-AE1B-46C9-8A6B-DB2AA05AB91D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20" creationId="{6016219D-510E-4184-9090-6D5578A87BD1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21" creationId="{AFF4A713-7B75-4B21-90D7-5AB19547C728}"/>
          </ac:spMkLst>
        </pc:spChg>
        <pc:spChg chg="del">
          <ac:chgData name="Jenei, Gabor" userId="86b4575a-a4c8-41e2-9e8a-f5084b2cf413" providerId="ADAL" clId="{4095B20E-1DB1-4AC1-8935-2B54005E596D}" dt="2022-10-21T13:35:15.576" v="24" actId="26606"/>
          <ac:spMkLst>
            <pc:docMk/>
            <pc:sldMk cId="1995323630" sldId="265"/>
            <ac:spMk id="22" creationId="{DC631C0B-6DA6-4E57-8231-CE32B3434A7E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27" creationId="{8F9CBE3F-79A8-4F8F-88D9-DAD03D0D281F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29" creationId="{508BEF50-7B1E-49A4-BC19-5F4F1D755E64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31" creationId="{C5CB530E-515E-412C-9DF1-5F8FFBD6F383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33" creationId="{AEA7509D-F04F-40CB-A0B3-EEF16499CC9F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35" creationId="{C39ADB8F-D187-49D7-BDCF-C1B6DC727068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37" creationId="{712D4376-A578-4FF1-94FC-245E7A6A489F}"/>
          </ac:spMkLst>
        </pc:spChg>
        <pc:spChg chg="add del">
          <ac:chgData name="Jenei, Gabor" userId="86b4575a-a4c8-41e2-9e8a-f5084b2cf413" providerId="ADAL" clId="{4095B20E-1DB1-4AC1-8935-2B54005E596D}" dt="2022-10-21T13:36:57.440" v="26" actId="700"/>
          <ac:spMkLst>
            <pc:docMk/>
            <pc:sldMk cId="1995323630" sldId="265"/>
            <ac:spMk id="39" creationId="{3FBAD350-5664-4811-A208-657FB882D350}"/>
          </ac:spMkLst>
        </pc:spChg>
        <pc:picChg chg="add mod">
          <ac:chgData name="Jenei, Gabor" userId="86b4575a-a4c8-41e2-9e8a-f5084b2cf413" providerId="ADAL" clId="{4095B20E-1DB1-4AC1-8935-2B54005E596D}" dt="2022-10-21T13:38:24.033" v="29" actId="931"/>
          <ac:picMkLst>
            <pc:docMk/>
            <pc:sldMk cId="1995323630" sldId="265"/>
            <ac:picMk id="5" creationId="{F6CE1051-3838-B4EF-B6B1-F26275B3150B}"/>
          </ac:picMkLst>
        </pc:picChg>
        <pc:cxnChg chg="add del">
          <ac:chgData name="Jenei, Gabor" userId="86b4575a-a4c8-41e2-9e8a-f5084b2cf413" providerId="ADAL" clId="{4095B20E-1DB1-4AC1-8935-2B54005E596D}" dt="2022-10-21T13:37:08.549" v="28" actId="700"/>
          <ac:cxnSpMkLst>
            <pc:docMk/>
            <pc:sldMk cId="1995323630" sldId="265"/>
            <ac:cxnSpMk id="9" creationId="{56020367-4FD5-4596-8E10-C5F095CD8DBF}"/>
          </ac:cxnSpMkLst>
        </pc:cxnChg>
        <pc:cxnChg chg="add del">
          <ac:chgData name="Jenei, Gabor" userId="86b4575a-a4c8-41e2-9e8a-f5084b2cf413" providerId="ADAL" clId="{4095B20E-1DB1-4AC1-8935-2B54005E596D}" dt="2022-10-21T13:36:57.440" v="26" actId="700"/>
          <ac:cxnSpMkLst>
            <pc:docMk/>
            <pc:sldMk cId="1995323630" sldId="265"/>
            <ac:cxnSpMk id="41" creationId="{56020367-4FD5-4596-8E10-C5F095CD8DBF}"/>
          </ac:cxnSpMkLst>
        </pc:cxnChg>
      </pc:sldChg>
      <pc:sldChg chg="addSp delSp modSp new mod">
        <pc:chgData name="Jenei, Gabor" userId="86b4575a-a4c8-41e2-9e8a-f5084b2cf413" providerId="ADAL" clId="{4095B20E-1DB1-4AC1-8935-2B54005E596D}" dt="2022-10-23T21:29:47.045" v="335" actId="20577"/>
        <pc:sldMkLst>
          <pc:docMk/>
          <pc:sldMk cId="2438141999" sldId="266"/>
        </pc:sldMkLst>
        <pc:spChg chg="mod">
          <ac:chgData name="Jenei, Gabor" userId="86b4575a-a4c8-41e2-9e8a-f5084b2cf413" providerId="ADAL" clId="{4095B20E-1DB1-4AC1-8935-2B54005E596D}" dt="2022-10-21T13:56:57.509" v="157" actId="20577"/>
          <ac:spMkLst>
            <pc:docMk/>
            <pc:sldMk cId="2438141999" sldId="266"/>
            <ac:spMk id="2" creationId="{A2A07523-7A56-B645-9E62-264107AFA81D}"/>
          </ac:spMkLst>
        </pc:spChg>
        <pc:spChg chg="mod">
          <ac:chgData name="Jenei, Gabor" userId="86b4575a-a4c8-41e2-9e8a-f5084b2cf413" providerId="ADAL" clId="{4095B20E-1DB1-4AC1-8935-2B54005E596D}" dt="2022-10-23T21:28:17.675" v="275" actId="20577"/>
          <ac:spMkLst>
            <pc:docMk/>
            <pc:sldMk cId="2438141999" sldId="266"/>
            <ac:spMk id="3" creationId="{4EE475A3-A938-6E3D-4BF6-689C1711160F}"/>
          </ac:spMkLst>
        </pc:spChg>
        <pc:spChg chg="add mod">
          <ac:chgData name="Jenei, Gabor" userId="86b4575a-a4c8-41e2-9e8a-f5084b2cf413" providerId="ADAL" clId="{4095B20E-1DB1-4AC1-8935-2B54005E596D}" dt="2022-10-23T21:29:47.045" v="335" actId="20577"/>
          <ac:spMkLst>
            <pc:docMk/>
            <pc:sldMk cId="2438141999" sldId="266"/>
            <ac:spMk id="4" creationId="{11549096-44BC-4B7E-B057-44C91F89B073}"/>
          </ac:spMkLst>
        </pc:spChg>
        <pc:spChg chg="add del mod">
          <ac:chgData name="Jenei, Gabor" userId="86b4575a-a4c8-41e2-9e8a-f5084b2cf413" providerId="ADAL" clId="{4095B20E-1DB1-4AC1-8935-2B54005E596D}" dt="2022-10-21T13:56:47.212" v="140" actId="478"/>
          <ac:spMkLst>
            <pc:docMk/>
            <pc:sldMk cId="2438141999" sldId="266"/>
            <ac:spMk id="4" creationId="{CA878A84-6B1D-BADC-F816-3BCA891B182B}"/>
          </ac:spMkLst>
        </pc:spChg>
      </pc:sldChg>
      <pc:sldChg chg="addSp modSp add mod ord">
        <pc:chgData name="Jenei, Gabor" userId="86b4575a-a4c8-41e2-9e8a-f5084b2cf413" providerId="ADAL" clId="{4095B20E-1DB1-4AC1-8935-2B54005E596D}" dt="2022-10-24T14:45:23.615" v="5372" actId="404"/>
        <pc:sldMkLst>
          <pc:docMk/>
          <pc:sldMk cId="577565218" sldId="267"/>
        </pc:sldMkLst>
        <pc:spChg chg="mod">
          <ac:chgData name="Jenei, Gabor" userId="86b4575a-a4c8-41e2-9e8a-f5084b2cf413" providerId="ADAL" clId="{4095B20E-1DB1-4AC1-8935-2B54005E596D}" dt="2022-10-24T14:44:13.421" v="5352"/>
          <ac:spMkLst>
            <pc:docMk/>
            <pc:sldMk cId="577565218" sldId="267"/>
            <ac:spMk id="3" creationId="{476D9042-77B8-4DF5-0777-67F68CAA4B1B}"/>
          </ac:spMkLst>
        </pc:spChg>
        <pc:spChg chg="mod">
          <ac:chgData name="Jenei, Gabor" userId="86b4575a-a4c8-41e2-9e8a-f5084b2cf413" providerId="ADAL" clId="{4095B20E-1DB1-4AC1-8935-2B54005E596D}" dt="2022-10-24T14:45:23.615" v="5372" actId="404"/>
          <ac:spMkLst>
            <pc:docMk/>
            <pc:sldMk cId="577565218" sldId="267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44:34.722" v="5359" actId="14100"/>
          <ac:spMkLst>
            <pc:docMk/>
            <pc:sldMk cId="577565218" sldId="267"/>
            <ac:spMk id="5" creationId="{B1731246-1155-422B-19C6-CF4739E550A6}"/>
          </ac:spMkLst>
        </pc:spChg>
        <pc:spChg chg="add mod">
          <ac:chgData name="Jenei, Gabor" userId="86b4575a-a4c8-41e2-9e8a-f5084b2cf413" providerId="ADAL" clId="{4095B20E-1DB1-4AC1-8935-2B54005E596D}" dt="2022-10-23T21:30:38.487" v="368"/>
          <ac:spMkLst>
            <pc:docMk/>
            <pc:sldMk cId="577565218" sldId="267"/>
            <ac:spMk id="6" creationId="{43A54BD6-58D0-0EF3-D259-B6D65D12F50E}"/>
          </ac:spMkLst>
        </pc:spChg>
        <pc:picChg chg="add mod">
          <ac:chgData name="Jenei, Gabor" userId="86b4575a-a4c8-41e2-9e8a-f5084b2cf413" providerId="ADAL" clId="{4095B20E-1DB1-4AC1-8935-2B54005E596D}" dt="2022-10-24T14:44:42.143" v="5361" actId="1076"/>
          <ac:picMkLst>
            <pc:docMk/>
            <pc:sldMk cId="577565218" sldId="267"/>
            <ac:picMk id="8194" creationId="{D65E98B7-6284-0313-91BF-C18AE80DDA0D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1:04:09.622" v="2287" actId="20577"/>
        <pc:sldMkLst>
          <pc:docMk/>
          <pc:sldMk cId="3626452974" sldId="268"/>
        </pc:sldMkLst>
        <pc:spChg chg="add mod">
          <ac:chgData name="Jenei, Gabor" userId="86b4575a-a4c8-41e2-9e8a-f5084b2cf413" providerId="ADAL" clId="{4095B20E-1DB1-4AC1-8935-2B54005E596D}" dt="2022-10-24T10:59:28.559" v="2040" actId="14100"/>
          <ac:spMkLst>
            <pc:docMk/>
            <pc:sldMk cId="3626452974" sldId="268"/>
            <ac:spMk id="2" creationId="{F0536C32-354B-52E3-3704-0E974EC84976}"/>
          </ac:spMkLst>
        </pc:spChg>
        <pc:spChg chg="mod">
          <ac:chgData name="Jenei, Gabor" userId="86b4575a-a4c8-41e2-9e8a-f5084b2cf413" providerId="ADAL" clId="{4095B20E-1DB1-4AC1-8935-2B54005E596D}" dt="2022-10-24T11:04:09.622" v="2287" actId="20577"/>
          <ac:spMkLst>
            <pc:docMk/>
            <pc:sldMk cId="3626452974" sldId="268"/>
            <ac:spMk id="3" creationId="{5777EA3D-C40A-6BD7-7014-048E52CDE59B}"/>
          </ac:spMkLst>
        </pc:spChg>
        <pc:spChg chg="add mod">
          <ac:chgData name="Jenei, Gabor" userId="86b4575a-a4c8-41e2-9e8a-f5084b2cf413" providerId="ADAL" clId="{4095B20E-1DB1-4AC1-8935-2B54005E596D}" dt="2022-10-23T21:31:05.443" v="392"/>
          <ac:spMkLst>
            <pc:docMk/>
            <pc:sldMk cId="3626452974" sldId="268"/>
            <ac:spMk id="5" creationId="{8E1032CE-7EAA-D0FB-D87B-18E8CB84AFBE}"/>
          </ac:spMkLst>
        </pc:spChg>
        <pc:spChg chg="add mod">
          <ac:chgData name="Jenei, Gabor" userId="86b4575a-a4c8-41e2-9e8a-f5084b2cf413" providerId="ADAL" clId="{4095B20E-1DB1-4AC1-8935-2B54005E596D}" dt="2022-10-24T10:59:42.136" v="2041" actId="465"/>
          <ac:spMkLst>
            <pc:docMk/>
            <pc:sldMk cId="3626452974" sldId="268"/>
            <ac:spMk id="7" creationId="{5265D548-D653-76ED-57C3-8F017ADADFB5}"/>
          </ac:spMkLst>
        </pc:spChg>
        <pc:spChg chg="mod">
          <ac:chgData name="Jenei, Gabor" userId="86b4575a-a4c8-41e2-9e8a-f5084b2cf413" providerId="ADAL" clId="{4095B20E-1DB1-4AC1-8935-2B54005E596D}" dt="2022-10-24T10:43:16.324" v="909" actId="20577"/>
          <ac:spMkLst>
            <pc:docMk/>
            <pc:sldMk cId="3626452974" sldId="268"/>
            <ac:spMk id="9" creationId="{E1486E09-ACC7-2A32-458B-33CA45FEBC8D}"/>
          </ac:spMkLst>
        </pc:spChg>
        <pc:spChg chg="add mod">
          <ac:chgData name="Jenei, Gabor" userId="86b4575a-a4c8-41e2-9e8a-f5084b2cf413" providerId="ADAL" clId="{4095B20E-1DB1-4AC1-8935-2B54005E596D}" dt="2022-10-24T10:59:42.136" v="2041" actId="465"/>
          <ac:spMkLst>
            <pc:docMk/>
            <pc:sldMk cId="3626452974" sldId="268"/>
            <ac:spMk id="10" creationId="{DF048273-F2E5-8C74-08D8-C2B6BDDA8F18}"/>
          </ac:spMkLst>
        </pc:spChg>
        <pc:spChg chg="add del mod">
          <ac:chgData name="Jenei, Gabor" userId="86b4575a-a4c8-41e2-9e8a-f5084b2cf413" providerId="ADAL" clId="{4095B20E-1DB1-4AC1-8935-2B54005E596D}" dt="2022-10-24T10:57:51.808" v="1975" actId="478"/>
          <ac:spMkLst>
            <pc:docMk/>
            <pc:sldMk cId="3626452974" sldId="268"/>
            <ac:spMk id="11" creationId="{F2FC5FFF-1EDC-39EF-9143-C876BC597F1F}"/>
          </ac:spMkLst>
        </pc:spChg>
        <pc:spChg chg="add mod">
          <ac:chgData name="Jenei, Gabor" userId="86b4575a-a4c8-41e2-9e8a-f5084b2cf413" providerId="ADAL" clId="{4095B20E-1DB1-4AC1-8935-2B54005E596D}" dt="2022-10-24T10:59:16.924" v="2038" actId="20577"/>
          <ac:spMkLst>
            <pc:docMk/>
            <pc:sldMk cId="3626452974" sldId="268"/>
            <ac:spMk id="12" creationId="{026A8533-3CC8-63DD-CD76-03976F63F881}"/>
          </ac:spMkLst>
        </pc:spChg>
        <pc:spChg chg="add mod">
          <ac:chgData name="Jenei, Gabor" userId="86b4575a-a4c8-41e2-9e8a-f5084b2cf413" providerId="ADAL" clId="{4095B20E-1DB1-4AC1-8935-2B54005E596D}" dt="2022-10-24T10:59:42.136" v="2041" actId="465"/>
          <ac:spMkLst>
            <pc:docMk/>
            <pc:sldMk cId="3626452974" sldId="268"/>
            <ac:spMk id="13" creationId="{FAB3335B-6FFC-3FDE-526E-3A409ECB2FAB}"/>
          </ac:spMkLst>
        </pc:spChg>
        <pc:spChg chg="add mod">
          <ac:chgData name="Jenei, Gabor" userId="86b4575a-a4c8-41e2-9e8a-f5084b2cf413" providerId="ADAL" clId="{4095B20E-1DB1-4AC1-8935-2B54005E596D}" dt="2022-10-24T10:59:44.931" v="2042" actId="1076"/>
          <ac:spMkLst>
            <pc:docMk/>
            <pc:sldMk cId="3626452974" sldId="268"/>
            <ac:spMk id="14" creationId="{827132FB-51EF-A17C-1907-B313A5DC622D}"/>
          </ac:spMkLst>
        </pc:spChg>
        <pc:cxnChg chg="add">
          <ac:chgData name="Jenei, Gabor" userId="86b4575a-a4c8-41e2-9e8a-f5084b2cf413" providerId="ADAL" clId="{4095B20E-1DB1-4AC1-8935-2B54005E596D}" dt="2022-10-24T10:59:52.397" v="2043" actId="11529"/>
          <ac:cxnSpMkLst>
            <pc:docMk/>
            <pc:sldMk cId="3626452974" sldId="268"/>
            <ac:cxnSpMk id="6" creationId="{323DE346-5EC9-8ED6-CF70-D794E7B125A9}"/>
          </ac:cxnSpMkLst>
        </pc:cxnChg>
        <pc:cxnChg chg="add">
          <ac:chgData name="Jenei, Gabor" userId="86b4575a-a4c8-41e2-9e8a-f5084b2cf413" providerId="ADAL" clId="{4095B20E-1DB1-4AC1-8935-2B54005E596D}" dt="2022-10-24T10:59:57.457" v="2044" actId="11529"/>
          <ac:cxnSpMkLst>
            <pc:docMk/>
            <pc:sldMk cId="3626452974" sldId="268"/>
            <ac:cxnSpMk id="16" creationId="{EBF28951-87FE-858B-752B-0703507E1D45}"/>
          </ac:cxnSpMkLst>
        </pc:cxnChg>
        <pc:cxnChg chg="add">
          <ac:chgData name="Jenei, Gabor" userId="86b4575a-a4c8-41e2-9e8a-f5084b2cf413" providerId="ADAL" clId="{4095B20E-1DB1-4AC1-8935-2B54005E596D}" dt="2022-10-24T11:00:01.447" v="2045" actId="11529"/>
          <ac:cxnSpMkLst>
            <pc:docMk/>
            <pc:sldMk cId="3626452974" sldId="268"/>
            <ac:cxnSpMk id="18" creationId="{FC0093F4-2CD3-8450-26D6-CD7CFE4D036C}"/>
          </ac:cxnSpMkLst>
        </pc:cxnChg>
        <pc:cxnChg chg="add del mod">
          <ac:chgData name="Jenei, Gabor" userId="86b4575a-a4c8-41e2-9e8a-f5084b2cf413" providerId="ADAL" clId="{4095B20E-1DB1-4AC1-8935-2B54005E596D}" dt="2022-10-24T11:00:23.512" v="2048" actId="478"/>
          <ac:cxnSpMkLst>
            <pc:docMk/>
            <pc:sldMk cId="3626452974" sldId="268"/>
            <ac:cxnSpMk id="20" creationId="{C7465EA5-E5F8-2FFF-0B73-64A73BA1604F}"/>
          </ac:cxnSpMkLst>
        </pc:cxnChg>
        <pc:cxnChg chg="add">
          <ac:chgData name="Jenei, Gabor" userId="86b4575a-a4c8-41e2-9e8a-f5084b2cf413" providerId="ADAL" clId="{4095B20E-1DB1-4AC1-8935-2B54005E596D}" dt="2022-10-24T11:00:22.018" v="2047" actId="11529"/>
          <ac:cxnSpMkLst>
            <pc:docMk/>
            <pc:sldMk cId="3626452974" sldId="268"/>
            <ac:cxnSpMk id="22" creationId="{FE45DA4D-11FE-1B6E-7114-722E79DD7FC3}"/>
          </ac:cxnSpMkLst>
        </pc:cxnChg>
        <pc:cxnChg chg="add">
          <ac:chgData name="Jenei, Gabor" userId="86b4575a-a4c8-41e2-9e8a-f5084b2cf413" providerId="ADAL" clId="{4095B20E-1DB1-4AC1-8935-2B54005E596D}" dt="2022-10-24T11:00:30.511" v="2049" actId="11529"/>
          <ac:cxnSpMkLst>
            <pc:docMk/>
            <pc:sldMk cId="3626452974" sldId="268"/>
            <ac:cxnSpMk id="24" creationId="{D527E6D1-42AC-0865-4506-FDDAA71EA810}"/>
          </ac:cxnSpMkLst>
        </pc:cxnChg>
        <pc:cxnChg chg="add">
          <ac:chgData name="Jenei, Gabor" userId="86b4575a-a4c8-41e2-9e8a-f5084b2cf413" providerId="ADAL" clId="{4095B20E-1DB1-4AC1-8935-2B54005E596D}" dt="2022-10-24T11:00:42.214" v="2050" actId="11529"/>
          <ac:cxnSpMkLst>
            <pc:docMk/>
            <pc:sldMk cId="3626452974" sldId="268"/>
            <ac:cxnSpMk id="26" creationId="{4F734538-1933-AB19-F02D-73B492683187}"/>
          </ac:cxnSpMkLst>
        </pc:cxnChg>
      </pc:sldChg>
      <pc:sldChg chg="addSp delSp modSp add mod">
        <pc:chgData name="Jenei, Gabor" userId="86b4575a-a4c8-41e2-9e8a-f5084b2cf413" providerId="ADAL" clId="{4095B20E-1DB1-4AC1-8935-2B54005E596D}" dt="2022-10-24T14:42:48.617" v="5334" actId="27636"/>
        <pc:sldMkLst>
          <pc:docMk/>
          <pc:sldMk cId="4058733615" sldId="269"/>
        </pc:sldMkLst>
        <pc:spChg chg="add mod">
          <ac:chgData name="Jenei, Gabor" userId="86b4575a-a4c8-41e2-9e8a-f5084b2cf413" providerId="ADAL" clId="{4095B20E-1DB1-4AC1-8935-2B54005E596D}" dt="2022-10-24T14:38:09.387" v="4896" actId="2711"/>
          <ac:spMkLst>
            <pc:docMk/>
            <pc:sldMk cId="4058733615" sldId="269"/>
            <ac:spMk id="2" creationId="{08C0EB94-F7B2-16D7-8DB8-D48A1EE79785}"/>
          </ac:spMkLst>
        </pc:spChg>
        <pc:spChg chg="mod">
          <ac:chgData name="Jenei, Gabor" userId="86b4575a-a4c8-41e2-9e8a-f5084b2cf413" providerId="ADAL" clId="{4095B20E-1DB1-4AC1-8935-2B54005E596D}" dt="2022-10-24T14:38:26.109" v="4897" actId="948"/>
          <ac:spMkLst>
            <pc:docMk/>
            <pc:sldMk cId="4058733615" sldId="269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34:00.286" v="4734" actId="20577"/>
          <ac:spMkLst>
            <pc:docMk/>
            <pc:sldMk cId="4058733615" sldId="269"/>
            <ac:spMk id="5" creationId="{B1731246-1155-422B-19C6-CF4739E550A6}"/>
          </ac:spMkLst>
        </pc:spChg>
        <pc:spChg chg="add mod">
          <ac:chgData name="Jenei, Gabor" userId="86b4575a-a4c8-41e2-9e8a-f5084b2cf413" providerId="ADAL" clId="{4095B20E-1DB1-4AC1-8935-2B54005E596D}" dt="2022-10-23T21:30:34.843" v="367"/>
          <ac:spMkLst>
            <pc:docMk/>
            <pc:sldMk cId="4058733615" sldId="269"/>
            <ac:spMk id="6" creationId="{A3EFEB7D-1F2C-90ED-2B17-11E75DA5033A}"/>
          </ac:spMkLst>
        </pc:spChg>
        <pc:spChg chg="add del">
          <ac:chgData name="Jenei, Gabor" userId="86b4575a-a4c8-41e2-9e8a-f5084b2cf413" providerId="ADAL" clId="{4095B20E-1DB1-4AC1-8935-2B54005E596D}" dt="2022-10-24T14:36:10.839" v="4874"/>
          <ac:spMkLst>
            <pc:docMk/>
            <pc:sldMk cId="4058733615" sldId="269"/>
            <ac:spMk id="7" creationId="{0498722B-C220-5EE1-01E8-92D688E08B10}"/>
          </ac:spMkLst>
        </pc:spChg>
        <pc:spChg chg="add mod">
          <ac:chgData name="Jenei, Gabor" userId="86b4575a-a4c8-41e2-9e8a-f5084b2cf413" providerId="ADAL" clId="{4095B20E-1DB1-4AC1-8935-2B54005E596D}" dt="2022-10-24T14:42:48.617" v="5334" actId="27636"/>
          <ac:spMkLst>
            <pc:docMk/>
            <pc:sldMk cId="4058733615" sldId="269"/>
            <ac:spMk id="8" creationId="{F3BB032A-B904-5FB2-D0A0-0D91B1CFCEE1}"/>
          </ac:spMkLst>
        </pc:spChg>
      </pc:sldChg>
      <pc:sldChg chg="delSp modSp add del mod">
        <pc:chgData name="Jenei, Gabor" userId="86b4575a-a4c8-41e2-9e8a-f5084b2cf413" providerId="ADAL" clId="{4095B20E-1DB1-4AC1-8935-2B54005E596D}" dt="2022-10-24T12:59:28.982" v="3085" actId="47"/>
        <pc:sldMkLst>
          <pc:docMk/>
          <pc:sldMk cId="3046688242" sldId="270"/>
        </pc:sldMkLst>
        <pc:spChg chg="mod">
          <ac:chgData name="Jenei, Gabor" userId="86b4575a-a4c8-41e2-9e8a-f5084b2cf413" providerId="ADAL" clId="{4095B20E-1DB1-4AC1-8935-2B54005E596D}" dt="2022-10-24T10:42:20.999" v="880" actId="20577"/>
          <ac:spMkLst>
            <pc:docMk/>
            <pc:sldMk cId="3046688242" sldId="270"/>
            <ac:spMk id="3" creationId="{5777EA3D-C40A-6BD7-7014-048E52CDE59B}"/>
          </ac:spMkLst>
        </pc:spChg>
        <pc:spChg chg="mod">
          <ac:chgData name="Jenei, Gabor" userId="86b4575a-a4c8-41e2-9e8a-f5084b2cf413" providerId="ADAL" clId="{4095B20E-1DB1-4AC1-8935-2B54005E596D}" dt="2022-10-24T10:42:43.747" v="885" actId="20577"/>
          <ac:spMkLst>
            <pc:docMk/>
            <pc:sldMk cId="3046688242" sldId="270"/>
            <ac:spMk id="9" creationId="{E1486E09-ACC7-2A32-458B-33CA45FEBC8D}"/>
          </ac:spMkLst>
        </pc:spChg>
        <pc:graphicFrameChg chg="del">
          <ac:chgData name="Jenei, Gabor" userId="86b4575a-a4c8-41e2-9e8a-f5084b2cf413" providerId="ADAL" clId="{4095B20E-1DB1-4AC1-8935-2B54005E596D}" dt="2022-10-24T10:42:38.701" v="881" actId="478"/>
          <ac:graphicFrameMkLst>
            <pc:docMk/>
            <pc:sldMk cId="3046688242" sldId="270"/>
            <ac:graphicFrameMk id="2" creationId="{A777FC7F-87C2-34AE-A94A-0A3491F6B2DE}"/>
          </ac:graphicFrameMkLst>
        </pc:graphicFrameChg>
      </pc:sldChg>
      <pc:sldChg chg="delSp modSp add mod">
        <pc:chgData name="Jenei, Gabor" userId="86b4575a-a4c8-41e2-9e8a-f5084b2cf413" providerId="ADAL" clId="{4095B20E-1DB1-4AC1-8935-2B54005E596D}" dt="2022-10-24T15:04:29.162" v="6141" actId="21"/>
        <pc:sldMkLst>
          <pc:docMk/>
          <pc:sldMk cId="3888904644" sldId="271"/>
        </pc:sldMkLst>
        <pc:spChg chg="mod">
          <ac:chgData name="Jenei, Gabor" userId="86b4575a-a4c8-41e2-9e8a-f5084b2cf413" providerId="ADAL" clId="{4095B20E-1DB1-4AC1-8935-2B54005E596D}" dt="2022-10-24T15:02:28.177" v="6115" actId="27636"/>
          <ac:spMkLst>
            <pc:docMk/>
            <pc:sldMk cId="3888904644" sldId="271"/>
            <ac:spMk id="3" creationId="{5777EA3D-C40A-6BD7-7014-048E52CDE59B}"/>
          </ac:spMkLst>
        </pc:spChg>
        <pc:spChg chg="mod">
          <ac:chgData name="Jenei, Gabor" userId="86b4575a-a4c8-41e2-9e8a-f5084b2cf413" providerId="ADAL" clId="{4095B20E-1DB1-4AC1-8935-2B54005E596D}" dt="2022-10-24T14:52:40.186" v="5523" actId="20577"/>
          <ac:spMkLst>
            <pc:docMk/>
            <pc:sldMk cId="3888904644" sldId="271"/>
            <ac:spMk id="9" creationId="{974B1E22-F77C-B10E-99FD-524E7416C1FE}"/>
          </ac:spMkLst>
        </pc:spChg>
        <pc:picChg chg="del">
          <ac:chgData name="Jenei, Gabor" userId="86b4575a-a4c8-41e2-9e8a-f5084b2cf413" providerId="ADAL" clId="{4095B20E-1DB1-4AC1-8935-2B54005E596D}" dt="2022-10-24T15:04:29.162" v="6141" actId="21"/>
          <ac:picMkLst>
            <pc:docMk/>
            <pc:sldMk cId="3888904644" sldId="271"/>
            <ac:picMk id="11" creationId="{9825A893-7468-0CC2-23DA-B861366F6C94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5:17:41.080" v="6954" actId="14100"/>
        <pc:sldMkLst>
          <pc:docMk/>
          <pc:sldMk cId="2023758032" sldId="272"/>
        </pc:sldMkLst>
        <pc:spChg chg="mod">
          <ac:chgData name="Jenei, Gabor" userId="86b4575a-a4c8-41e2-9e8a-f5084b2cf413" providerId="ADAL" clId="{4095B20E-1DB1-4AC1-8935-2B54005E596D}" dt="2022-10-24T15:04:02.963" v="6138" actId="207"/>
          <ac:spMkLst>
            <pc:docMk/>
            <pc:sldMk cId="2023758032" sldId="272"/>
            <ac:spMk id="3" creationId="{5777EA3D-C40A-6BD7-7014-048E52CDE59B}"/>
          </ac:spMkLst>
        </pc:spChg>
        <pc:spChg chg="add mod">
          <ac:chgData name="Jenei, Gabor" userId="86b4575a-a4c8-41e2-9e8a-f5084b2cf413" providerId="ADAL" clId="{4095B20E-1DB1-4AC1-8935-2B54005E596D}" dt="2022-10-24T15:15:39.066" v="6845" actId="20577"/>
          <ac:spMkLst>
            <pc:docMk/>
            <pc:sldMk cId="2023758032" sldId="272"/>
            <ac:spMk id="5" creationId="{A31D6736-AE44-6CF1-309A-3B0ACFC52456}"/>
          </ac:spMkLst>
        </pc:spChg>
        <pc:spChg chg="add mod">
          <ac:chgData name="Jenei, Gabor" userId="86b4575a-a4c8-41e2-9e8a-f5084b2cf413" providerId="ADAL" clId="{4095B20E-1DB1-4AC1-8935-2B54005E596D}" dt="2022-10-24T15:16:13.241" v="6850" actId="207"/>
          <ac:spMkLst>
            <pc:docMk/>
            <pc:sldMk cId="2023758032" sldId="272"/>
            <ac:spMk id="12" creationId="{2A5F8297-1180-AC6F-F9B2-413DC8687112}"/>
          </ac:spMkLst>
        </pc:spChg>
        <pc:spChg chg="add mod">
          <ac:chgData name="Jenei, Gabor" userId="86b4575a-a4c8-41e2-9e8a-f5084b2cf413" providerId="ADAL" clId="{4095B20E-1DB1-4AC1-8935-2B54005E596D}" dt="2022-10-24T15:17:20.226" v="6948" actId="20577"/>
          <ac:spMkLst>
            <pc:docMk/>
            <pc:sldMk cId="2023758032" sldId="272"/>
            <ac:spMk id="14" creationId="{C65012A5-E205-D59E-AEBB-CBAADD38262F}"/>
          </ac:spMkLst>
        </pc:spChg>
        <pc:spChg chg="add mod">
          <ac:chgData name="Jenei, Gabor" userId="86b4575a-a4c8-41e2-9e8a-f5084b2cf413" providerId="ADAL" clId="{4095B20E-1DB1-4AC1-8935-2B54005E596D}" dt="2022-10-24T15:17:41.080" v="6954" actId="14100"/>
          <ac:spMkLst>
            <pc:docMk/>
            <pc:sldMk cId="2023758032" sldId="272"/>
            <ac:spMk id="15" creationId="{FB2A00EE-C9EC-39A0-853B-A42B33606C96}"/>
          </ac:spMkLst>
        </pc:spChg>
        <pc:graphicFrameChg chg="add mod modGraphic">
          <ac:chgData name="Jenei, Gabor" userId="86b4575a-a4c8-41e2-9e8a-f5084b2cf413" providerId="ADAL" clId="{4095B20E-1DB1-4AC1-8935-2B54005E596D}" dt="2022-10-24T15:14:20.603" v="6727" actId="1076"/>
          <ac:graphicFrameMkLst>
            <pc:docMk/>
            <pc:sldMk cId="2023758032" sldId="272"/>
            <ac:graphicFrameMk id="2" creationId="{77EB8C42-A6FE-2C37-F766-B40C2FA04860}"/>
          </ac:graphicFrameMkLst>
        </pc:graphicFrameChg>
        <pc:picChg chg="add mod">
          <ac:chgData name="Jenei, Gabor" userId="86b4575a-a4c8-41e2-9e8a-f5084b2cf413" providerId="ADAL" clId="{4095B20E-1DB1-4AC1-8935-2B54005E596D}" dt="2022-10-24T15:04:39.938" v="6145" actId="14100"/>
          <ac:picMkLst>
            <pc:docMk/>
            <pc:sldMk cId="2023758032" sldId="272"/>
            <ac:picMk id="10" creationId="{44AAF1F8-BE5E-0838-1AE0-5AF171D11DC0}"/>
          </ac:picMkLst>
        </pc:picChg>
        <pc:picChg chg="del">
          <ac:chgData name="Jenei, Gabor" userId="86b4575a-a4c8-41e2-9e8a-f5084b2cf413" providerId="ADAL" clId="{4095B20E-1DB1-4AC1-8935-2B54005E596D}" dt="2022-10-24T11:50:13.360" v="2625" actId="478"/>
          <ac:picMkLst>
            <pc:docMk/>
            <pc:sldMk cId="2023758032" sldId="272"/>
            <ac:picMk id="11" creationId="{9825A893-7468-0CC2-23DA-B861366F6C94}"/>
          </ac:picMkLst>
        </pc:picChg>
        <pc:cxnChg chg="add mod">
          <ac:chgData name="Jenei, Gabor" userId="86b4575a-a4c8-41e2-9e8a-f5084b2cf413" providerId="ADAL" clId="{4095B20E-1DB1-4AC1-8935-2B54005E596D}" dt="2022-10-24T15:17:24.819" v="6949" actId="14100"/>
          <ac:cxnSpMkLst>
            <pc:docMk/>
            <pc:sldMk cId="2023758032" sldId="272"/>
            <ac:cxnSpMk id="7" creationId="{E77B9176-5D63-4699-538B-34F30A4F77CB}"/>
          </ac:cxnSpMkLst>
        </pc:cxnChg>
        <pc:cxnChg chg="add mod">
          <ac:chgData name="Jenei, Gabor" userId="86b4575a-a4c8-41e2-9e8a-f5084b2cf413" providerId="ADAL" clId="{4095B20E-1DB1-4AC1-8935-2B54005E596D}" dt="2022-10-24T15:17:41.080" v="6954" actId="14100"/>
          <ac:cxnSpMkLst>
            <pc:docMk/>
            <pc:sldMk cId="2023758032" sldId="272"/>
            <ac:cxnSpMk id="17" creationId="{F75786E0-1FD7-7243-68C4-11F3033281EF}"/>
          </ac:cxnSpMkLst>
        </pc:cxnChg>
      </pc:sldChg>
      <pc:sldChg chg="addSp modSp add mod">
        <pc:chgData name="Jenei, Gabor" userId="86b4575a-a4c8-41e2-9e8a-f5084b2cf413" providerId="ADAL" clId="{4095B20E-1DB1-4AC1-8935-2B54005E596D}" dt="2022-10-24T12:55:30.739" v="3063" actId="20577"/>
        <pc:sldMkLst>
          <pc:docMk/>
          <pc:sldMk cId="517139931" sldId="273"/>
        </pc:sldMkLst>
        <pc:spChg chg="mod">
          <ac:chgData name="Jenei, Gabor" userId="86b4575a-a4c8-41e2-9e8a-f5084b2cf413" providerId="ADAL" clId="{4095B20E-1DB1-4AC1-8935-2B54005E596D}" dt="2022-10-24T12:55:30.739" v="3063" actId="20577"/>
          <ac:spMkLst>
            <pc:docMk/>
            <pc:sldMk cId="517139931" sldId="273"/>
            <ac:spMk id="3" creationId="{5777EA3D-C40A-6BD7-7014-048E52CDE59B}"/>
          </ac:spMkLst>
        </pc:spChg>
        <pc:spChg chg="mod">
          <ac:chgData name="Jenei, Gabor" userId="86b4575a-a4c8-41e2-9e8a-f5084b2cf413" providerId="ADAL" clId="{4095B20E-1DB1-4AC1-8935-2B54005E596D}" dt="2022-10-24T12:52:05.416" v="2653"/>
          <ac:spMkLst>
            <pc:docMk/>
            <pc:sldMk cId="517139931" sldId="273"/>
            <ac:spMk id="9" creationId="{974B1E22-F77C-B10E-99FD-524E7416C1FE}"/>
          </ac:spMkLst>
        </pc:spChg>
        <pc:picChg chg="add mod">
          <ac:chgData name="Jenei, Gabor" userId="86b4575a-a4c8-41e2-9e8a-f5084b2cf413" providerId="ADAL" clId="{4095B20E-1DB1-4AC1-8935-2B54005E596D}" dt="2022-10-24T11:50:24.843" v="2629" actId="1076"/>
          <ac:picMkLst>
            <pc:docMk/>
            <pc:sldMk cId="517139931" sldId="273"/>
            <ac:picMk id="4098" creationId="{F98A99DD-9234-6A35-BAB3-CABB7169B1B5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4:46:18.288" v="5387" actId="1076"/>
        <pc:sldMkLst>
          <pc:docMk/>
          <pc:sldMk cId="2177641885" sldId="274"/>
        </pc:sldMkLst>
        <pc:spChg chg="mod">
          <ac:chgData name="Jenei, Gabor" userId="86b4575a-a4c8-41e2-9e8a-f5084b2cf413" providerId="ADAL" clId="{4095B20E-1DB1-4AC1-8935-2B54005E596D}" dt="2022-10-24T14:45:43.734" v="5376" actId="20577"/>
          <ac:spMkLst>
            <pc:docMk/>
            <pc:sldMk cId="2177641885" sldId="274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45:50.865" v="5382" actId="20577"/>
          <ac:spMkLst>
            <pc:docMk/>
            <pc:sldMk cId="2177641885" sldId="274"/>
            <ac:spMk id="5" creationId="{B1731246-1155-422B-19C6-CF4739E550A6}"/>
          </ac:spMkLst>
        </pc:spChg>
        <pc:picChg chg="del">
          <ac:chgData name="Jenei, Gabor" userId="86b4575a-a4c8-41e2-9e8a-f5084b2cf413" providerId="ADAL" clId="{4095B20E-1DB1-4AC1-8935-2B54005E596D}" dt="2022-10-24T14:46:01.186" v="5383" actId="478"/>
          <ac:picMkLst>
            <pc:docMk/>
            <pc:sldMk cId="2177641885" sldId="274"/>
            <ac:picMk id="8194" creationId="{D65E98B7-6284-0313-91BF-C18AE80DDA0D}"/>
          </ac:picMkLst>
        </pc:picChg>
        <pc:picChg chg="add mod">
          <ac:chgData name="Jenei, Gabor" userId="86b4575a-a4c8-41e2-9e8a-f5084b2cf413" providerId="ADAL" clId="{4095B20E-1DB1-4AC1-8935-2B54005E596D}" dt="2022-10-24T14:46:18.288" v="5387" actId="1076"/>
          <ac:picMkLst>
            <pc:docMk/>
            <pc:sldMk cId="2177641885" sldId="274"/>
            <ac:picMk id="9218" creationId="{50568678-FB2C-79C5-054D-B4B2071CFF35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4:47:59.873" v="5424" actId="313"/>
        <pc:sldMkLst>
          <pc:docMk/>
          <pc:sldMk cId="1525281420" sldId="275"/>
        </pc:sldMkLst>
        <pc:spChg chg="mod ord">
          <ac:chgData name="Jenei, Gabor" userId="86b4575a-a4c8-41e2-9e8a-f5084b2cf413" providerId="ADAL" clId="{4095B20E-1DB1-4AC1-8935-2B54005E596D}" dt="2022-10-24T14:47:59.873" v="5424" actId="313"/>
          <ac:spMkLst>
            <pc:docMk/>
            <pc:sldMk cId="1525281420" sldId="275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47:08.110" v="5418" actId="20577"/>
          <ac:spMkLst>
            <pc:docMk/>
            <pc:sldMk cId="1525281420" sldId="275"/>
            <ac:spMk id="5" creationId="{B1731246-1155-422B-19C6-CF4739E550A6}"/>
          </ac:spMkLst>
        </pc:spChg>
        <pc:picChg chg="del mod">
          <ac:chgData name="Jenei, Gabor" userId="86b4575a-a4c8-41e2-9e8a-f5084b2cf413" providerId="ADAL" clId="{4095B20E-1DB1-4AC1-8935-2B54005E596D}" dt="2022-10-24T14:46:51.270" v="5393" actId="478"/>
          <ac:picMkLst>
            <pc:docMk/>
            <pc:sldMk cId="1525281420" sldId="275"/>
            <ac:picMk id="9218" creationId="{50568678-FB2C-79C5-054D-B4B2071CFF35}"/>
          </ac:picMkLst>
        </pc:picChg>
        <pc:picChg chg="add mod">
          <ac:chgData name="Jenei, Gabor" userId="86b4575a-a4c8-41e2-9e8a-f5084b2cf413" providerId="ADAL" clId="{4095B20E-1DB1-4AC1-8935-2B54005E596D}" dt="2022-10-24T14:46:57.356" v="5395" actId="14100"/>
          <ac:picMkLst>
            <pc:docMk/>
            <pc:sldMk cId="1525281420" sldId="275"/>
            <ac:picMk id="10242" creationId="{47D66967-7862-C911-683A-2FF3645F27C4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4:48:59.202" v="5450" actId="313"/>
        <pc:sldMkLst>
          <pc:docMk/>
          <pc:sldMk cId="1410399759" sldId="276"/>
        </pc:sldMkLst>
        <pc:spChg chg="mod">
          <ac:chgData name="Jenei, Gabor" userId="86b4575a-a4c8-41e2-9e8a-f5084b2cf413" providerId="ADAL" clId="{4095B20E-1DB1-4AC1-8935-2B54005E596D}" dt="2022-10-24T14:48:46.523" v="5433" actId="20577"/>
          <ac:spMkLst>
            <pc:docMk/>
            <pc:sldMk cId="1410399759" sldId="276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48:59.202" v="5450" actId="313"/>
          <ac:spMkLst>
            <pc:docMk/>
            <pc:sldMk cId="1410399759" sldId="276"/>
            <ac:spMk id="5" creationId="{B1731246-1155-422B-19C6-CF4739E550A6}"/>
          </ac:spMkLst>
        </pc:spChg>
        <pc:picChg chg="del">
          <ac:chgData name="Jenei, Gabor" userId="86b4575a-a4c8-41e2-9e8a-f5084b2cf413" providerId="ADAL" clId="{4095B20E-1DB1-4AC1-8935-2B54005E596D}" dt="2022-10-24T14:48:33.534" v="5428" actId="478"/>
          <ac:picMkLst>
            <pc:docMk/>
            <pc:sldMk cId="1410399759" sldId="276"/>
            <ac:picMk id="10242" creationId="{47D66967-7862-C911-683A-2FF3645F27C4}"/>
          </ac:picMkLst>
        </pc:picChg>
        <pc:picChg chg="add mod">
          <ac:chgData name="Jenei, Gabor" userId="86b4575a-a4c8-41e2-9e8a-f5084b2cf413" providerId="ADAL" clId="{4095B20E-1DB1-4AC1-8935-2B54005E596D}" dt="2022-10-24T14:48:41.554" v="5432" actId="14100"/>
          <ac:picMkLst>
            <pc:docMk/>
            <pc:sldMk cId="1410399759" sldId="276"/>
            <ac:picMk id="11266" creationId="{CC15EF88-9825-C83E-7557-0E5ED91E5D7A}"/>
          </ac:picMkLst>
        </pc:picChg>
      </pc:sldChg>
      <pc:sldChg chg="addSp delSp modSp add mod">
        <pc:chgData name="Jenei, Gabor" userId="86b4575a-a4c8-41e2-9e8a-f5084b2cf413" providerId="ADAL" clId="{4095B20E-1DB1-4AC1-8935-2B54005E596D}" dt="2022-10-24T14:50:23.425" v="5498" actId="14100"/>
        <pc:sldMkLst>
          <pc:docMk/>
          <pc:sldMk cId="974174656" sldId="277"/>
        </pc:sldMkLst>
        <pc:spChg chg="mod">
          <ac:chgData name="Jenei, Gabor" userId="86b4575a-a4c8-41e2-9e8a-f5084b2cf413" providerId="ADAL" clId="{4095B20E-1DB1-4AC1-8935-2B54005E596D}" dt="2022-10-24T14:50:23.425" v="5498" actId="14100"/>
          <ac:spMkLst>
            <pc:docMk/>
            <pc:sldMk cId="974174656" sldId="277"/>
            <ac:spMk id="4" creationId="{EAD0DD3E-4A60-9F13-0E48-30E78EBB8AD5}"/>
          </ac:spMkLst>
        </pc:spChg>
        <pc:spChg chg="mod">
          <ac:chgData name="Jenei, Gabor" userId="86b4575a-a4c8-41e2-9e8a-f5084b2cf413" providerId="ADAL" clId="{4095B20E-1DB1-4AC1-8935-2B54005E596D}" dt="2022-10-24T14:49:28.576" v="5482" actId="20577"/>
          <ac:spMkLst>
            <pc:docMk/>
            <pc:sldMk cId="974174656" sldId="277"/>
            <ac:spMk id="5" creationId="{B1731246-1155-422B-19C6-CF4739E550A6}"/>
          </ac:spMkLst>
        </pc:spChg>
        <pc:picChg chg="del">
          <ac:chgData name="Jenei, Gabor" userId="86b4575a-a4c8-41e2-9e8a-f5084b2cf413" providerId="ADAL" clId="{4095B20E-1DB1-4AC1-8935-2B54005E596D}" dt="2022-10-24T14:49:33.247" v="5483" actId="478"/>
          <ac:picMkLst>
            <pc:docMk/>
            <pc:sldMk cId="974174656" sldId="277"/>
            <ac:picMk id="11266" creationId="{CC15EF88-9825-C83E-7557-0E5ED91E5D7A}"/>
          </ac:picMkLst>
        </pc:picChg>
        <pc:picChg chg="add mod">
          <ac:chgData name="Jenei, Gabor" userId="86b4575a-a4c8-41e2-9e8a-f5084b2cf413" providerId="ADAL" clId="{4095B20E-1DB1-4AC1-8935-2B54005E596D}" dt="2022-10-24T14:49:41.957" v="5486" actId="14100"/>
          <ac:picMkLst>
            <pc:docMk/>
            <pc:sldMk cId="974174656" sldId="277"/>
            <ac:picMk id="12290" creationId="{815F91CC-16CC-2EAC-C80B-EDB6A00C4A10}"/>
          </ac:picMkLst>
        </pc:picChg>
      </pc:sldChg>
      <pc:sldChg chg="addSp delSp modSp new mod setBg modClrScheme addAnim delAnim chgLayout">
        <pc:chgData name="Jenei, Gabor" userId="86b4575a-a4c8-41e2-9e8a-f5084b2cf413" providerId="ADAL" clId="{4095B20E-1DB1-4AC1-8935-2B54005E596D}" dt="2022-10-24T15:22:43.281" v="7364" actId="26606"/>
        <pc:sldMkLst>
          <pc:docMk/>
          <pc:sldMk cId="977501990" sldId="278"/>
        </pc:sldMkLst>
        <pc:spChg chg="del mod ord">
          <ac:chgData name="Jenei, Gabor" userId="86b4575a-a4c8-41e2-9e8a-f5084b2cf413" providerId="ADAL" clId="{4095B20E-1DB1-4AC1-8935-2B54005E596D}" dt="2022-10-24T15:21:20.763" v="7348" actId="700"/>
          <ac:spMkLst>
            <pc:docMk/>
            <pc:sldMk cId="977501990" sldId="278"/>
            <ac:spMk id="2" creationId="{06F748A1-3937-5B2B-2DCD-961A306FEB21}"/>
          </ac:spMkLst>
        </pc:spChg>
        <pc:spChg chg="del">
          <ac:chgData name="Jenei, Gabor" userId="86b4575a-a4c8-41e2-9e8a-f5084b2cf413" providerId="ADAL" clId="{4095B20E-1DB1-4AC1-8935-2B54005E596D}" dt="2022-10-24T15:21:20.763" v="7348" actId="700"/>
          <ac:spMkLst>
            <pc:docMk/>
            <pc:sldMk cId="977501990" sldId="278"/>
            <ac:spMk id="3" creationId="{154A8DA2-DF22-DDA2-A5B8-9D5F26452191}"/>
          </ac:spMkLst>
        </pc:spChg>
        <pc:spChg chg="add mod ord">
          <ac:chgData name="Jenei, Gabor" userId="86b4575a-a4c8-41e2-9e8a-f5084b2cf413" providerId="ADAL" clId="{4095B20E-1DB1-4AC1-8935-2B54005E596D}" dt="2022-10-24T15:22:43.281" v="7364" actId="26606"/>
          <ac:spMkLst>
            <pc:docMk/>
            <pc:sldMk cId="977501990" sldId="278"/>
            <ac:spMk id="4" creationId="{5FB552EA-0786-9241-4A9F-9528CDC9336A}"/>
          </ac:spMkLst>
        </pc:spChg>
        <pc:spChg chg="add del">
          <ac:chgData name="Jenei, Gabor" userId="86b4575a-a4c8-41e2-9e8a-f5084b2cf413" providerId="ADAL" clId="{4095B20E-1DB1-4AC1-8935-2B54005E596D}" dt="2022-10-24T15:22:43.272" v="7363" actId="26606"/>
          <ac:spMkLst>
            <pc:docMk/>
            <pc:sldMk cId="977501990" sldId="278"/>
            <ac:spMk id="9" creationId="{FFD48BC7-DC40-47DE-87EE-9F4B6ECB9ABB}"/>
          </ac:spMkLst>
        </pc:spChg>
        <pc:spChg chg="add del">
          <ac:chgData name="Jenei, Gabor" userId="86b4575a-a4c8-41e2-9e8a-f5084b2cf413" providerId="ADAL" clId="{4095B20E-1DB1-4AC1-8935-2B54005E596D}" dt="2022-10-24T15:21:39.221" v="7361" actId="26606"/>
          <ac:spMkLst>
            <pc:docMk/>
            <pc:sldMk cId="977501990" sldId="278"/>
            <ac:spMk id="11" creationId="{A3363022-C969-41E9-8EB2-E4C94908C1FA}"/>
          </ac:spMkLst>
        </pc:spChg>
        <pc:spChg chg="add del">
          <ac:chgData name="Jenei, Gabor" userId="86b4575a-a4c8-41e2-9e8a-f5084b2cf413" providerId="ADAL" clId="{4095B20E-1DB1-4AC1-8935-2B54005E596D}" dt="2022-10-24T15:21:39.221" v="7361" actId="26606"/>
          <ac:spMkLst>
            <pc:docMk/>
            <pc:sldMk cId="977501990" sldId="278"/>
            <ac:spMk id="13" creationId="{8D1AD6B3-BE88-4CEB-BA17-790657CC4729}"/>
          </ac:spMkLst>
        </pc:spChg>
        <pc:spChg chg="add del">
          <ac:chgData name="Jenei, Gabor" userId="86b4575a-a4c8-41e2-9e8a-f5084b2cf413" providerId="ADAL" clId="{4095B20E-1DB1-4AC1-8935-2B54005E596D}" dt="2022-10-24T15:22:43.272" v="7363" actId="26606"/>
          <ac:spMkLst>
            <pc:docMk/>
            <pc:sldMk cId="977501990" sldId="278"/>
            <ac:spMk id="20" creationId="{E502BBC7-2C76-46F3-BC24-5985BC13DB88}"/>
          </ac:spMkLst>
        </pc:spChg>
        <pc:spChg chg="add del">
          <ac:chgData name="Jenei, Gabor" userId="86b4575a-a4c8-41e2-9e8a-f5084b2cf413" providerId="ADAL" clId="{4095B20E-1DB1-4AC1-8935-2B54005E596D}" dt="2022-10-24T15:22:43.272" v="7363" actId="26606"/>
          <ac:spMkLst>
            <pc:docMk/>
            <pc:sldMk cId="977501990" sldId="278"/>
            <ac:spMk id="21" creationId="{C7F28D52-2A5F-4D23-81AE-7CB8B591C7AF}"/>
          </ac:spMkLst>
        </pc:spChg>
        <pc:spChg chg="add del">
          <ac:chgData name="Jenei, Gabor" userId="86b4575a-a4c8-41e2-9e8a-f5084b2cf413" providerId="ADAL" clId="{4095B20E-1DB1-4AC1-8935-2B54005E596D}" dt="2022-10-24T15:22:43.272" v="7363" actId="26606"/>
          <ac:spMkLst>
            <pc:docMk/>
            <pc:sldMk cId="977501990" sldId="278"/>
            <ac:spMk id="22" creationId="{3629484E-3792-4B3D-89AD-7C8A1ED0E0D4}"/>
          </ac:spMkLst>
        </pc:spChg>
        <pc:spChg chg="add">
          <ac:chgData name="Jenei, Gabor" userId="86b4575a-a4c8-41e2-9e8a-f5084b2cf413" providerId="ADAL" clId="{4095B20E-1DB1-4AC1-8935-2B54005E596D}" dt="2022-10-24T15:22:43.281" v="7364" actId="26606"/>
          <ac:spMkLst>
            <pc:docMk/>
            <pc:sldMk cId="977501990" sldId="278"/>
            <ac:spMk id="24" creationId="{16F48AD3-C8B3-4F74-B546-F12937F7DD9F}"/>
          </ac:spMkLst>
        </pc:spChg>
        <pc:spChg chg="add">
          <ac:chgData name="Jenei, Gabor" userId="86b4575a-a4c8-41e2-9e8a-f5084b2cf413" providerId="ADAL" clId="{4095B20E-1DB1-4AC1-8935-2B54005E596D}" dt="2022-10-24T15:22:43.281" v="7364" actId="26606"/>
          <ac:spMkLst>
            <pc:docMk/>
            <pc:sldMk cId="977501990" sldId="278"/>
            <ac:spMk id="26" creationId="{AF2F604E-43BE-4DC3-B983-E071523364F8}"/>
          </ac:spMkLst>
        </pc:spChg>
        <pc:spChg chg="add">
          <ac:chgData name="Jenei, Gabor" userId="86b4575a-a4c8-41e2-9e8a-f5084b2cf413" providerId="ADAL" clId="{4095B20E-1DB1-4AC1-8935-2B54005E596D}" dt="2022-10-24T15:22:43.281" v="7364" actId="26606"/>
          <ac:spMkLst>
            <pc:docMk/>
            <pc:sldMk cId="977501990" sldId="278"/>
            <ac:spMk id="27" creationId="{08C9B587-E65E-4B52-B37C-ABEBB6E87928}"/>
          </ac:spMkLst>
        </pc:spChg>
        <pc:grpChg chg="add del">
          <ac:chgData name="Jenei, Gabor" userId="86b4575a-a4c8-41e2-9e8a-f5084b2cf413" providerId="ADAL" clId="{4095B20E-1DB1-4AC1-8935-2B54005E596D}" dt="2022-10-24T15:21:39.221" v="7361" actId="26606"/>
          <ac:grpSpMkLst>
            <pc:docMk/>
            <pc:sldMk cId="977501990" sldId="278"/>
            <ac:grpSpMk id="15" creationId="{89D1390B-7E13-4B4F-9CB2-391063412E54}"/>
          </ac:grpSpMkLst>
        </pc:grpChg>
        <pc:picChg chg="add del">
          <ac:chgData name="Jenei, Gabor" userId="86b4575a-a4c8-41e2-9e8a-f5084b2cf413" providerId="ADAL" clId="{4095B20E-1DB1-4AC1-8935-2B54005E596D}" dt="2022-10-24T15:21:39.221" v="7361" actId="26606"/>
          <ac:picMkLst>
            <pc:docMk/>
            <pc:sldMk cId="977501990" sldId="278"/>
            <ac:picMk id="8" creationId="{D408E1BA-B152-D741-3A01-C0B86AE026A4}"/>
          </ac:picMkLst>
        </pc:picChg>
        <pc:picChg chg="add">
          <ac:chgData name="Jenei, Gabor" userId="86b4575a-a4c8-41e2-9e8a-f5084b2cf413" providerId="ADAL" clId="{4095B20E-1DB1-4AC1-8935-2B54005E596D}" dt="2022-10-24T15:22:43.281" v="7364" actId="26606"/>
          <ac:picMkLst>
            <pc:docMk/>
            <pc:sldMk cId="977501990" sldId="278"/>
            <ac:picMk id="25" creationId="{A32F0B3C-764F-560B-9B6B-2723D819CDAA}"/>
          </ac:picMkLst>
        </pc:picChg>
      </pc:sldChg>
    </pc:docChg>
  </pc:docChgLst>
  <pc:docChgLst>
    <pc:chgData name="Gabor Jenei" userId="86b4575a-a4c8-41e2-9e8a-f5084b2cf413" providerId="ADAL" clId="{4095B20E-1DB1-4AC1-8935-2B54005E596D}"/>
    <pc:docChg chg="undo custSel addSld modSld sldOrd">
      <pc:chgData name="Gabor Jenei" userId="86b4575a-a4c8-41e2-9e8a-f5084b2cf413" providerId="ADAL" clId="{4095B20E-1DB1-4AC1-8935-2B54005E596D}" dt="2022-10-21T13:34:28.951" v="516"/>
      <pc:docMkLst>
        <pc:docMk/>
      </pc:docMkLst>
      <pc:sldChg chg="addSp delSp modSp mod">
        <pc:chgData name="Gabor Jenei" userId="86b4575a-a4c8-41e2-9e8a-f5084b2cf413" providerId="ADAL" clId="{4095B20E-1DB1-4AC1-8935-2B54005E596D}" dt="2022-10-21T11:19:15.611" v="302" actId="207"/>
        <pc:sldMkLst>
          <pc:docMk/>
          <pc:sldMk cId="194955999" sldId="256"/>
        </pc:sldMkLst>
        <pc:spChg chg="del">
          <ac:chgData name="Gabor Jenei" userId="86b4575a-a4c8-41e2-9e8a-f5084b2cf413" providerId="ADAL" clId="{4095B20E-1DB1-4AC1-8935-2B54005E596D}" dt="2022-10-20T15:33:22.959" v="1" actId="478"/>
          <ac:spMkLst>
            <pc:docMk/>
            <pc:sldMk cId="194955999" sldId="256"/>
            <ac:spMk id="2" creationId="{7D4ADBF6-FCB2-B699-08E4-8D8F9EB9746E}"/>
          </ac:spMkLst>
        </pc:spChg>
        <pc:spChg chg="mod">
          <ac:chgData name="Gabor Jenei" userId="86b4575a-a4c8-41e2-9e8a-f5084b2cf413" providerId="ADAL" clId="{4095B20E-1DB1-4AC1-8935-2B54005E596D}" dt="2022-10-21T11:17:21.869" v="298" actId="207"/>
          <ac:spMkLst>
            <pc:docMk/>
            <pc:sldMk cId="194955999" sldId="256"/>
            <ac:spMk id="3" creationId="{E6F92A2F-AD90-032C-94C5-80A28583C5B7}"/>
          </ac:spMkLst>
        </pc:spChg>
        <pc:spChg chg="del">
          <ac:chgData name="Gabor Jenei" userId="86b4575a-a4c8-41e2-9e8a-f5084b2cf413" providerId="ADAL" clId="{4095B20E-1DB1-4AC1-8935-2B54005E596D}" dt="2022-10-20T15:38:34.473" v="114" actId="478"/>
          <ac:spMkLst>
            <pc:docMk/>
            <pc:sldMk cId="194955999" sldId="256"/>
            <ac:spMk id="4" creationId="{7ABDE087-BAC4-EB72-049B-81BDE9560CD8}"/>
          </ac:spMkLst>
        </pc:spChg>
        <pc:spChg chg="add mod">
          <ac:chgData name="Gabor Jenei" userId="86b4575a-a4c8-41e2-9e8a-f5084b2cf413" providerId="ADAL" clId="{4095B20E-1DB1-4AC1-8935-2B54005E596D}" dt="2022-10-20T15:38:13.806" v="109" actId="164"/>
          <ac:spMkLst>
            <pc:docMk/>
            <pc:sldMk cId="194955999" sldId="256"/>
            <ac:spMk id="5" creationId="{13F0AC0D-1439-44EA-404F-564092508DA1}"/>
          </ac:spMkLst>
        </pc:spChg>
        <pc:spChg chg="add mod">
          <ac:chgData name="Gabor Jenei" userId="86b4575a-a4c8-41e2-9e8a-f5084b2cf413" providerId="ADAL" clId="{4095B20E-1DB1-4AC1-8935-2B54005E596D}" dt="2022-10-21T11:19:15.611" v="302" actId="207"/>
          <ac:spMkLst>
            <pc:docMk/>
            <pc:sldMk cId="194955999" sldId="256"/>
            <ac:spMk id="8" creationId="{E76F24D2-3D86-2CB6-8F08-9DC4EC6876E2}"/>
          </ac:spMkLst>
        </pc:spChg>
        <pc:grpChg chg="add mod">
          <ac:chgData name="Gabor Jenei" userId="86b4575a-a4c8-41e2-9e8a-f5084b2cf413" providerId="ADAL" clId="{4095B20E-1DB1-4AC1-8935-2B54005E596D}" dt="2022-10-20T15:38:28.596" v="113" actId="1076"/>
          <ac:grpSpMkLst>
            <pc:docMk/>
            <pc:sldMk cId="194955999" sldId="256"/>
            <ac:grpSpMk id="7" creationId="{E3BAEE0C-C007-DAAD-F91D-FABB6C485320}"/>
          </ac:grpSpMkLst>
        </pc:grpChg>
        <pc:picChg chg="mod ord modCrop">
          <ac:chgData name="Gabor Jenei" userId="86b4575a-a4c8-41e2-9e8a-f5084b2cf413" providerId="ADAL" clId="{4095B20E-1DB1-4AC1-8935-2B54005E596D}" dt="2022-10-20T15:38:13.806" v="109" actId="164"/>
          <ac:picMkLst>
            <pc:docMk/>
            <pc:sldMk cId="194955999" sldId="256"/>
            <ac:picMk id="6" creationId="{8D242EA1-9AE3-8A00-6487-4A09ED72A335}"/>
          </ac:picMkLst>
        </pc:picChg>
      </pc:sldChg>
      <pc:sldChg chg="addSp modSp mod">
        <pc:chgData name="Gabor Jenei" userId="86b4575a-a4c8-41e2-9e8a-f5084b2cf413" providerId="ADAL" clId="{4095B20E-1DB1-4AC1-8935-2B54005E596D}" dt="2022-10-21T13:29:46.323" v="409" actId="207"/>
        <pc:sldMkLst>
          <pc:docMk/>
          <pc:sldMk cId="2566710909" sldId="257"/>
        </pc:sldMkLst>
        <pc:spChg chg="mod">
          <ac:chgData name="Gabor Jenei" userId="86b4575a-a4c8-41e2-9e8a-f5084b2cf413" providerId="ADAL" clId="{4095B20E-1DB1-4AC1-8935-2B54005E596D}" dt="2022-10-21T11:19:09.975" v="301" actId="207"/>
          <ac:spMkLst>
            <pc:docMk/>
            <pc:sldMk cId="2566710909" sldId="257"/>
            <ac:spMk id="2" creationId="{B255001F-AD54-DA18-9499-F987F6D7B246}"/>
          </ac:spMkLst>
        </pc:spChg>
        <pc:spChg chg="mod">
          <ac:chgData name="Gabor Jenei" userId="86b4575a-a4c8-41e2-9e8a-f5084b2cf413" providerId="ADAL" clId="{4095B20E-1DB1-4AC1-8935-2B54005E596D}" dt="2022-10-21T12:49:27.983" v="376" actId="14100"/>
          <ac:spMkLst>
            <pc:docMk/>
            <pc:sldMk cId="2566710909" sldId="257"/>
            <ac:spMk id="3" creationId="{AC8309A2-8AE9-BC1F-B4F8-7443A2BDC483}"/>
          </ac:spMkLst>
        </pc:spChg>
        <pc:spChg chg="add mod">
          <ac:chgData name="Gabor Jenei" userId="86b4575a-a4c8-41e2-9e8a-f5084b2cf413" providerId="ADAL" clId="{4095B20E-1DB1-4AC1-8935-2B54005E596D}" dt="2022-10-21T13:29:14.515" v="386" actId="207"/>
          <ac:spMkLst>
            <pc:docMk/>
            <pc:sldMk cId="2566710909" sldId="257"/>
            <ac:spMk id="4" creationId="{3FD40433-6E0D-227B-4737-10D0A106B398}"/>
          </ac:spMkLst>
        </pc:spChg>
        <pc:spChg chg="add mod">
          <ac:chgData name="Gabor Jenei" userId="86b4575a-a4c8-41e2-9e8a-f5084b2cf413" providerId="ADAL" clId="{4095B20E-1DB1-4AC1-8935-2B54005E596D}" dt="2022-10-21T13:29:46.323" v="409" actId="207"/>
          <ac:spMkLst>
            <pc:docMk/>
            <pc:sldMk cId="2566710909" sldId="257"/>
            <ac:spMk id="5" creationId="{89F363A9-F99F-BAD3-FD38-372C6618E644}"/>
          </ac:spMkLst>
        </pc:spChg>
      </pc:sldChg>
      <pc:sldChg chg="addSp delSp modSp add mod modMedia setBg modClrScheme addAnim delAnim chgLayout">
        <pc:chgData name="Gabor Jenei" userId="86b4575a-a4c8-41e2-9e8a-f5084b2cf413" providerId="ADAL" clId="{4095B20E-1DB1-4AC1-8935-2B54005E596D}" dt="2022-10-21T13:32:53.087" v="492" actId="26606"/>
        <pc:sldMkLst>
          <pc:docMk/>
          <pc:sldMk cId="3177129970" sldId="258"/>
        </pc:sldMkLst>
        <pc:spChg chg="mod ord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2" creationId="{B255001F-AD54-DA18-9499-F987F6D7B246}"/>
          </ac:spMkLst>
        </pc:spChg>
        <pc:spChg chg="del">
          <ac:chgData name="Gabor Jenei" userId="86b4575a-a4c8-41e2-9e8a-f5084b2cf413" providerId="ADAL" clId="{4095B20E-1DB1-4AC1-8935-2B54005E596D}" dt="2022-10-20T15:41:36.431" v="227" actId="700"/>
          <ac:spMkLst>
            <pc:docMk/>
            <pc:sldMk cId="3177129970" sldId="258"/>
            <ac:spMk id="3" creationId="{AC8309A2-8AE9-BC1F-B4F8-7443A2BDC483}"/>
          </ac:spMkLst>
        </pc:spChg>
        <pc:spChg chg="add del">
          <ac:chgData name="Gabor Jenei" userId="86b4575a-a4c8-41e2-9e8a-f5084b2cf413" providerId="ADAL" clId="{4095B20E-1DB1-4AC1-8935-2B54005E596D}" dt="2022-10-20T15:41:59.203" v="236" actId="26606"/>
          <ac:spMkLst>
            <pc:docMk/>
            <pc:sldMk cId="3177129970" sldId="258"/>
            <ac:spMk id="7" creationId="{B26EE4FD-480F-42A5-9FEB-DA630457CFB7}"/>
          </ac:spMkLst>
        </pc:spChg>
        <pc:spChg chg="add del">
          <ac:chgData name="Gabor Jenei" userId="86b4575a-a4c8-41e2-9e8a-f5084b2cf413" providerId="ADAL" clId="{4095B20E-1DB1-4AC1-8935-2B54005E596D}" dt="2022-10-20T15:41:59.203" v="236" actId="26606"/>
          <ac:spMkLst>
            <pc:docMk/>
            <pc:sldMk cId="3177129970" sldId="258"/>
            <ac:spMk id="9" creationId="{A187062F-BE14-42FC-B06A-607DB23849C3}"/>
          </ac:spMkLst>
        </pc:spChg>
        <pc:spChg chg="add del">
          <ac:chgData name="Gabor Jenei" userId="86b4575a-a4c8-41e2-9e8a-f5084b2cf413" providerId="ADAL" clId="{4095B20E-1DB1-4AC1-8935-2B54005E596D}" dt="2022-10-20T15:41:59.203" v="236" actId="26606"/>
          <ac:spMkLst>
            <pc:docMk/>
            <pc:sldMk cId="3177129970" sldId="258"/>
            <ac:spMk id="11" creationId="{731FE21B-2A45-4BF5-8B03-E12341988774}"/>
          </ac:spMkLst>
        </pc:spChg>
        <pc:spChg chg="add del">
          <ac:chgData name="Gabor Jenei" userId="86b4575a-a4c8-41e2-9e8a-f5084b2cf413" providerId="ADAL" clId="{4095B20E-1DB1-4AC1-8935-2B54005E596D}" dt="2022-10-20T15:41:59.203" v="236" actId="26606"/>
          <ac:spMkLst>
            <pc:docMk/>
            <pc:sldMk cId="3177129970" sldId="258"/>
            <ac:spMk id="13" creationId="{2DC5A94D-79ED-48F5-9DC5-96CBB507CEC8}"/>
          </ac:spMkLst>
        </pc:spChg>
        <pc:spChg chg="add del">
          <ac:chgData name="Gabor Jenei" userId="86b4575a-a4c8-41e2-9e8a-f5084b2cf413" providerId="ADAL" clId="{4095B20E-1DB1-4AC1-8935-2B54005E596D}" dt="2022-10-20T15:41:59.203" v="236" actId="26606"/>
          <ac:spMkLst>
            <pc:docMk/>
            <pc:sldMk cId="3177129970" sldId="258"/>
            <ac:spMk id="15" creationId="{93A3D4BE-AF25-4F9A-9C29-1145CCE24A28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17" creationId="{C29501E6-A978-4A61-9689-9085AF97A53A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18" creationId="{6F5A5072-7B47-4D32-B52A-4EBBF590B8A5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19" creationId="{9715DAF0-AE1B-46C9-8A6B-DB2AA05AB91D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20" creationId="{6016219D-510E-4184-9090-6D5578A87BD1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21" creationId="{AFF4A713-7B75-4B21-90D7-5AB19547C728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22" creationId="{DC631C0B-6DA6-4E57-8231-CE32B3434A7E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28" creationId="{C1DD1A8A-57D5-4A81-AD04-532B043C5611}"/>
          </ac:spMkLst>
        </pc:spChg>
        <pc:spChg chg="add del">
          <ac:chgData name="Gabor Jenei" userId="86b4575a-a4c8-41e2-9e8a-f5084b2cf413" providerId="ADAL" clId="{4095B20E-1DB1-4AC1-8935-2B54005E596D}" dt="2022-10-21T13:32:53.087" v="492" actId="26606"/>
          <ac:spMkLst>
            <pc:docMk/>
            <pc:sldMk cId="3177129970" sldId="258"/>
            <ac:spMk id="30" creationId="{007891EC-4501-44ED-A8C8-B11B6DB767AB}"/>
          </ac:spMkLst>
        </pc:spChg>
        <pc:picChg chg="add del mod">
          <ac:chgData name="Gabor Jenei" userId="86b4575a-a4c8-41e2-9e8a-f5084b2cf413" providerId="ADAL" clId="{4095B20E-1DB1-4AC1-8935-2B54005E596D}" dt="2022-10-21T13:32:53.087" v="492" actId="26606"/>
          <ac:picMkLst>
            <pc:docMk/>
            <pc:sldMk cId="3177129970" sldId="258"/>
            <ac:picMk id="24" creationId="{2619C41C-989C-072C-3FFF-4EDA83FF2A58}"/>
          </ac:picMkLst>
        </pc:picChg>
      </pc:sldChg>
      <pc:sldChg chg="addSp delSp modSp new mod modClrScheme chgLayout">
        <pc:chgData name="Gabor Jenei" userId="86b4575a-a4c8-41e2-9e8a-f5084b2cf413" providerId="ADAL" clId="{4095B20E-1DB1-4AC1-8935-2B54005E596D}" dt="2022-10-21T13:31:12.580" v="462" actId="20577"/>
        <pc:sldMkLst>
          <pc:docMk/>
          <pc:sldMk cId="4052974654" sldId="259"/>
        </pc:sldMkLst>
        <pc:spChg chg="del mod ord">
          <ac:chgData name="Gabor Jenei" userId="86b4575a-a4c8-41e2-9e8a-f5084b2cf413" providerId="ADAL" clId="{4095B20E-1DB1-4AC1-8935-2B54005E596D}" dt="2022-10-20T15:42:13.774" v="240" actId="700"/>
          <ac:spMkLst>
            <pc:docMk/>
            <pc:sldMk cId="4052974654" sldId="259"/>
            <ac:spMk id="2" creationId="{0B8EC0A7-D0AA-C0A4-4415-F35D2F3FD53B}"/>
          </ac:spMkLst>
        </pc:spChg>
        <pc:spChg chg="add mod ord">
          <ac:chgData name="Gabor Jenei" userId="86b4575a-a4c8-41e2-9e8a-f5084b2cf413" providerId="ADAL" clId="{4095B20E-1DB1-4AC1-8935-2B54005E596D}" dt="2022-10-21T13:30:19.857" v="411" actId="27636"/>
          <ac:spMkLst>
            <pc:docMk/>
            <pc:sldMk cId="4052974654" sldId="259"/>
            <ac:spMk id="3" creationId="{476D9042-77B8-4DF5-0777-67F68CAA4B1B}"/>
          </ac:spMkLst>
        </pc:spChg>
        <pc:spChg chg="add mod ord">
          <ac:chgData name="Gabor Jenei" userId="86b4575a-a4c8-41e2-9e8a-f5084b2cf413" providerId="ADAL" clId="{4095B20E-1DB1-4AC1-8935-2B54005E596D}" dt="2022-10-21T13:31:12.580" v="462" actId="20577"/>
          <ac:spMkLst>
            <pc:docMk/>
            <pc:sldMk cId="4052974654" sldId="259"/>
            <ac:spMk id="4" creationId="{EAD0DD3E-4A60-9F13-0E48-30E78EBB8AD5}"/>
          </ac:spMkLst>
        </pc:spChg>
        <pc:spChg chg="add mod">
          <ac:chgData name="Gabor Jenei" userId="86b4575a-a4c8-41e2-9e8a-f5084b2cf413" providerId="ADAL" clId="{4095B20E-1DB1-4AC1-8935-2B54005E596D}" dt="2022-10-21T13:30:49.649" v="431" actId="20577"/>
          <ac:spMkLst>
            <pc:docMk/>
            <pc:sldMk cId="4052974654" sldId="259"/>
            <ac:spMk id="5" creationId="{B1731246-1155-422B-19C6-CF4739E550A6}"/>
          </ac:spMkLst>
        </pc:spChg>
      </pc:sldChg>
      <pc:sldChg chg="addSp delSp modSp new mod">
        <pc:chgData name="Gabor Jenei" userId="86b4575a-a4c8-41e2-9e8a-f5084b2cf413" providerId="ADAL" clId="{4095B20E-1DB1-4AC1-8935-2B54005E596D}" dt="2022-10-21T13:30:56.957" v="435"/>
        <pc:sldMkLst>
          <pc:docMk/>
          <pc:sldMk cId="3537463743" sldId="260"/>
        </pc:sldMkLst>
        <pc:spChg chg="mod">
          <ac:chgData name="Gabor Jenei" userId="86b4575a-a4c8-41e2-9e8a-f5084b2cf413" providerId="ADAL" clId="{4095B20E-1DB1-4AC1-8935-2B54005E596D}" dt="2022-10-21T11:19:47.954" v="303" actId="207"/>
          <ac:spMkLst>
            <pc:docMk/>
            <pc:sldMk cId="3537463743" sldId="260"/>
            <ac:spMk id="2" creationId="{350C9B76-135E-3381-CFB6-9E4F67ED2C56}"/>
          </ac:spMkLst>
        </pc:spChg>
        <pc:spChg chg="add del mod">
          <ac:chgData name="Gabor Jenei" userId="86b4575a-a4c8-41e2-9e8a-f5084b2cf413" providerId="ADAL" clId="{4095B20E-1DB1-4AC1-8935-2B54005E596D}" dt="2022-10-21T13:30:56.957" v="435"/>
          <ac:spMkLst>
            <pc:docMk/>
            <pc:sldMk cId="3537463743" sldId="260"/>
            <ac:spMk id="4" creationId="{B348A611-17A8-0B33-81C8-C405898054A1}"/>
          </ac:spMkLst>
        </pc:spChg>
        <pc:spChg chg="add del mod">
          <ac:chgData name="Gabor Jenei" userId="86b4575a-a4c8-41e2-9e8a-f5084b2cf413" providerId="ADAL" clId="{4095B20E-1DB1-4AC1-8935-2B54005E596D}" dt="2022-10-21T13:30:56.957" v="435"/>
          <ac:spMkLst>
            <pc:docMk/>
            <pc:sldMk cId="3537463743" sldId="260"/>
            <ac:spMk id="5" creationId="{FFB907A2-E51B-AE1E-94CD-CAFF8E207138}"/>
          </ac:spMkLst>
        </pc:spChg>
      </pc:sldChg>
      <pc:sldChg chg="modSp add mod">
        <pc:chgData name="Gabor Jenei" userId="86b4575a-a4c8-41e2-9e8a-f5084b2cf413" providerId="ADAL" clId="{4095B20E-1DB1-4AC1-8935-2B54005E596D}" dt="2022-10-21T11:19:52.015" v="304" actId="207"/>
        <pc:sldMkLst>
          <pc:docMk/>
          <pc:sldMk cId="2742094022" sldId="261"/>
        </pc:sldMkLst>
        <pc:spChg chg="mod">
          <ac:chgData name="Gabor Jenei" userId="86b4575a-a4c8-41e2-9e8a-f5084b2cf413" providerId="ADAL" clId="{4095B20E-1DB1-4AC1-8935-2B54005E596D}" dt="2022-10-21T11:19:52.015" v="304" actId="207"/>
          <ac:spMkLst>
            <pc:docMk/>
            <pc:sldMk cId="2742094022" sldId="261"/>
            <ac:spMk id="2" creationId="{350C9B76-135E-3381-CFB6-9E4F67ED2C56}"/>
          </ac:spMkLst>
        </pc:spChg>
      </pc:sldChg>
      <pc:sldChg chg="modSp add mod">
        <pc:chgData name="Gabor Jenei" userId="86b4575a-a4c8-41e2-9e8a-f5084b2cf413" providerId="ADAL" clId="{4095B20E-1DB1-4AC1-8935-2B54005E596D}" dt="2022-10-21T11:20:00.068" v="315" actId="20577"/>
        <pc:sldMkLst>
          <pc:docMk/>
          <pc:sldMk cId="1107580431" sldId="262"/>
        </pc:sldMkLst>
        <pc:spChg chg="mod">
          <ac:chgData name="Gabor Jenei" userId="86b4575a-a4c8-41e2-9e8a-f5084b2cf413" providerId="ADAL" clId="{4095B20E-1DB1-4AC1-8935-2B54005E596D}" dt="2022-10-21T11:20:00.068" v="315" actId="20577"/>
          <ac:spMkLst>
            <pc:docMk/>
            <pc:sldMk cId="1107580431" sldId="262"/>
            <ac:spMk id="2" creationId="{350C9B76-135E-3381-CFB6-9E4F67ED2C56}"/>
          </ac:spMkLst>
        </pc:spChg>
      </pc:sldChg>
      <pc:sldChg chg="add">
        <pc:chgData name="Gabor Jenei" userId="86b4575a-a4c8-41e2-9e8a-f5084b2cf413" providerId="ADAL" clId="{4095B20E-1DB1-4AC1-8935-2B54005E596D}" dt="2022-10-21T13:31:00.380" v="436"/>
        <pc:sldMkLst>
          <pc:docMk/>
          <pc:sldMk cId="1693992898" sldId="263"/>
        </pc:sldMkLst>
      </pc:sldChg>
      <pc:sldChg chg="addSp delSp modSp add mod">
        <pc:chgData name="Gabor Jenei" userId="86b4575a-a4c8-41e2-9e8a-f5084b2cf413" providerId="ADAL" clId="{4095B20E-1DB1-4AC1-8935-2B54005E596D}" dt="2022-10-21T13:33:27.763" v="504" actId="404"/>
        <pc:sldMkLst>
          <pc:docMk/>
          <pc:sldMk cId="2558321993" sldId="264"/>
        </pc:sldMkLst>
        <pc:spChg chg="mod">
          <ac:chgData name="Gabor Jenei" userId="86b4575a-a4c8-41e2-9e8a-f5084b2cf413" providerId="ADAL" clId="{4095B20E-1DB1-4AC1-8935-2B54005E596D}" dt="2022-10-21T13:33:27.763" v="504" actId="404"/>
          <ac:spMkLst>
            <pc:docMk/>
            <pc:sldMk cId="2558321993" sldId="264"/>
            <ac:spMk id="2" creationId="{B255001F-AD54-DA18-9499-F987F6D7B246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17" creationId="{C29501E6-A978-4A61-9689-9085AF97A53A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18" creationId="{6F5A5072-7B47-4D32-B52A-4EBBF590B8A5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19" creationId="{9715DAF0-AE1B-46C9-8A6B-DB2AA05AB91D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20" creationId="{6016219D-510E-4184-9090-6D5578A87BD1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21" creationId="{AFF4A713-7B75-4B21-90D7-5AB19547C728}"/>
          </ac:spMkLst>
        </pc:spChg>
        <pc:spChg chg="del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22" creationId="{DC631C0B-6DA6-4E57-8231-CE32B3434A7E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27" creationId="{0E30439A-8A5B-46EC-8283-9B6B031D40D0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29" creationId="{5CEAD642-85CF-4750-8432-7C80C901F001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31" creationId="{FA33EEAE-15D5-4119-8C1E-89D943F911EF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33" creationId="{730D8B3B-9B80-4025-B934-26DC7D7CD231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35" creationId="{B5A1B09C-1565-46F8-B70F-621C5EB48A09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37" creationId="{8C516CC8-80AC-446C-A56E-9F54B7210402}"/>
          </ac:spMkLst>
        </pc:spChg>
        <pc:spChg chg="add">
          <ac:chgData name="Gabor Jenei" userId="86b4575a-a4c8-41e2-9e8a-f5084b2cf413" providerId="ADAL" clId="{4095B20E-1DB1-4AC1-8935-2B54005E596D}" dt="2022-10-21T13:33:16.775" v="494" actId="26606"/>
          <ac:spMkLst>
            <pc:docMk/>
            <pc:sldMk cId="2558321993" sldId="264"/>
            <ac:spMk id="39" creationId="{53947E58-F088-49F1-A3D1-DEA690192E84}"/>
          </ac:spMkLst>
        </pc:spChg>
      </pc:sldChg>
      <pc:sldChg chg="modSp add ord">
        <pc:chgData name="Gabor Jenei" userId="86b4575a-a4c8-41e2-9e8a-f5084b2cf413" providerId="ADAL" clId="{4095B20E-1DB1-4AC1-8935-2B54005E596D}" dt="2022-10-21T13:34:28.951" v="516"/>
        <pc:sldMkLst>
          <pc:docMk/>
          <pc:sldMk cId="1995323630" sldId="265"/>
        </pc:sldMkLst>
        <pc:spChg chg="mod">
          <ac:chgData name="Gabor Jenei" userId="86b4575a-a4c8-41e2-9e8a-f5084b2cf413" providerId="ADAL" clId="{4095B20E-1DB1-4AC1-8935-2B54005E596D}" dt="2022-10-21T13:33:56.114" v="514" actId="122"/>
          <ac:spMkLst>
            <pc:docMk/>
            <pc:sldMk cId="1995323630" sldId="265"/>
            <ac:spMk id="2" creationId="{B255001F-AD54-DA18-9499-F987F6D7B24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BE7A26-4B3D-AF5D-9870-3496AE0AA1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1F5A51-B2DC-2C77-3B72-8A7860DAC8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BFD24F-1A12-4BB4-BD20-A22F855C3CBC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12732C-1847-C6A6-7653-3C1680426B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E1DFC6-A467-820B-E678-9C40B45EBC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67B8B-011B-43F2-B5CE-0A9CE484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459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D77B-FF3F-1D60-6BD3-D2893165AA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8B316-3078-3E47-8B55-0C5004C44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4BB2A-0A25-0C5A-A13D-3EAEE2EE4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F1152-8740-795D-75F1-66D78E2E5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50DDA-48B3-014B-A704-F4732BC54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72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631C-B522-58F3-C918-BCF0D0F98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2C2DD-E8D7-541A-245C-930A8201E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441E4-31BD-F52D-E345-CCB76FCFA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56BF0-F749-F45F-B8DB-CFA8DE1D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5B7EF-52BC-E041-4657-334916F1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262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608355-BECB-94A3-5889-922B23FC8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A41B4-4489-A1CD-56C5-CA7FCCFD8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B572F-5C47-49DC-5C29-2CD230D2F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2CE53-FC60-FA83-79FB-3599FB217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03AE5-749E-FFB3-441D-37EC93068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9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B771-292F-6849-8151-1E2C595A0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41D41-6196-17DD-A215-E7AAAC39C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F91D2-4D58-C8CC-939D-1BAB1249D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94BBF-BE96-DA41-F8B0-9D2BC5F4D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ED467-4221-D1F5-EC73-80844DF2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68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2633-BE79-70B6-6E9F-81B359CBE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31FBE-5403-E094-42A4-6D499C748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43EBD-7C9B-869E-A8D7-E5FE56A1E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7F7C6-E737-E7F9-1CC3-93466E3B4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6D36B-0A58-06EC-2B79-B9329F88B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874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0614A-F821-B835-5B7F-5358019AB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85852-6BDC-64B6-9E9F-187AF68C98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9B4B1-E125-49D5-DD71-709F413F7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AE511-1C2C-D122-908E-93056E047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B4FA0-F9F1-9DA4-C5B1-C5D7D2011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04598-BF19-26C7-E2B0-CC0D90F6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681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A7615-C6AE-451C-E91C-4DBDE9CF4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700F5-C71B-5289-7463-02D558B44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4CE48-1201-9A69-CFC2-7E620BD11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6D3F1B-DC8D-4034-B8B7-792A201742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ABF07E-64B8-5D35-1307-0742234D02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63B321-9E29-CE87-68C1-3997E460A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0A4A2B-44EB-29EC-B10B-86BDC4822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3095E0-C915-565B-799D-706DB61B6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74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AFBA2-B835-6198-EF90-C63F7350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F33DD-5459-116D-0C0F-93F5203C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8D2B9C-406E-ECF6-3889-C008FA0C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FE3D6B-EB56-AD41-4C90-B0670EABB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12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3D34C-F377-7937-1B72-098459BBA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4EB249-96C0-FC5D-9C5E-343F74BE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EFF20-4FF3-359A-08B2-E21E1CBF3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6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E60E-5BB8-7CF0-AB84-E5CB35D1B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DA5AB-F574-F5CB-6336-3AA2018A0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92F19-0DC2-94DB-6559-7E4D6FEA8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10F14-AA03-5E1B-CE3A-6F482182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93B79-EDEC-46A2-85D4-B39863AE3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9FE1D-8D60-FA94-3527-0F3068345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0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553D-7D30-C6CC-34C2-EB827960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34F693-FC01-5500-3191-1B953BD492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A2A9A-E999-4392-E9E0-A0E3B8896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FE9B5-98A2-D75D-E423-C08A2449E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74E37-350D-CAA2-6B81-1B6697E82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A010F-F372-AD25-BF08-2AFC29EE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62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FCD06E-B321-59AF-72CF-4BCE40A3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69364-941A-E5D6-5712-4E6259424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C21E4-FA29-85B3-2600-87D229D9B0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00EE8-79AD-49F0-8F64-F7ACD2753AD2}" type="datetimeFigureOut">
              <a:rPr lang="en-GB" smtClean="0"/>
              <a:t>24/10/2022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B029D-2634-B5EC-549F-CF54BFD383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A1A2EC-08C2-5E06-ABC8-8986BA5C7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9AEC1-4BC9-428B-8A71-083D5A80A9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61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macaroni?utm_source=unsplash&amp;utm_medium=referral&amp;utm_content=creditCopyText" TargetMode="External"/><Relationship Id="rId2" Type="http://schemas.openxmlformats.org/officeDocument/2006/relationships/hyperlink" Target="https://unsplash.com/@hermez777?utm_source=unsplash&amp;utm_medium=referral&amp;utm_content=creditCopyText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6F92A2F-AD90-032C-94C5-80A28583C5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6637866"/>
            <a:ext cx="9144000" cy="220133"/>
          </a:xfrm>
        </p:spPr>
        <p:txBody>
          <a:bodyPr>
            <a:normAutofit/>
          </a:bodyPr>
          <a:lstStyle/>
          <a:p>
            <a:pPr algn="r"/>
            <a:r>
              <a:rPr lang="en-GB" sz="900" dirty="0">
                <a:solidFill>
                  <a:schemeClr val="tx2"/>
                </a:solidFill>
              </a:rPr>
              <a:t>Photo by </a:t>
            </a:r>
            <a:r>
              <a:rPr lang="en-GB" sz="900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Hermes Rivera</a:t>
            </a:r>
            <a:r>
              <a:rPr lang="en-GB" sz="900" dirty="0">
                <a:solidFill>
                  <a:schemeClr val="tx2"/>
                </a:solidFill>
              </a:rPr>
              <a:t> on </a:t>
            </a:r>
            <a:r>
              <a:rPr lang="en-GB" sz="900" dirty="0" err="1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900" dirty="0">
                <a:solidFill>
                  <a:schemeClr val="tx2"/>
                </a:solidFill>
              </a:rPr>
              <a:t>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BAEE0C-C007-DAAD-F91D-FABB6C485320}"/>
              </a:ext>
            </a:extLst>
          </p:cNvPr>
          <p:cNvGrpSpPr/>
          <p:nvPr/>
        </p:nvGrpSpPr>
        <p:grpSpPr>
          <a:xfrm>
            <a:off x="468000" y="222463"/>
            <a:ext cx="11235600" cy="4428067"/>
            <a:chOff x="468000" y="1100666"/>
            <a:chExt cx="11235600" cy="442806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242EA1-9AE3-8A00-6487-4A09ED72A3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65" t="26766" r="22514" b="36917"/>
            <a:stretch/>
          </p:blipFill>
          <p:spPr>
            <a:xfrm>
              <a:off x="468000" y="1100666"/>
              <a:ext cx="11235600" cy="4428067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3F0AC0D-1439-44EA-404F-564092508DA1}"/>
                </a:ext>
              </a:extLst>
            </p:cNvPr>
            <p:cNvSpPr/>
            <p:nvPr/>
          </p:nvSpPr>
          <p:spPr>
            <a:xfrm>
              <a:off x="468000" y="1100666"/>
              <a:ext cx="11235600" cy="4428067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6000">
                  <a:schemeClr val="bg1">
                    <a:alpha val="0"/>
                  </a:schemeClr>
                </a:gs>
                <a:gs pos="75000">
                  <a:srgbClr val="FFFFFF">
                    <a:alpha val="0"/>
                  </a:srgbClr>
                </a:gs>
                <a:gs pos="25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Subtitle 2">
            <a:extLst>
              <a:ext uri="{FF2B5EF4-FFF2-40B4-BE49-F238E27FC236}">
                <a16:creationId xmlns:a16="http://schemas.microsoft.com/office/drawing/2014/main" id="{E76F24D2-3D86-2CB6-8F08-9DC4EC6876E2}"/>
              </a:ext>
            </a:extLst>
          </p:cNvPr>
          <p:cNvSpPr txBox="1">
            <a:spLocks/>
          </p:cNvSpPr>
          <p:nvPr/>
        </p:nvSpPr>
        <p:spPr>
          <a:xfrm>
            <a:off x="467999" y="4716389"/>
            <a:ext cx="11235599" cy="11510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GB" sz="4800" b="1" dirty="0">
                <a:solidFill>
                  <a:schemeClr val="accent2"/>
                </a:solidFill>
                <a:latin typeface="Avenir Next LT Pro Demi" panose="020B0704020202020204" pitchFamily="34" charset="0"/>
                <a:cs typeface="Latha" panose="020B0502040204020203" pitchFamily="34" charset="0"/>
              </a:rPr>
              <a:t>PROJECT MACARONI</a:t>
            </a:r>
          </a:p>
          <a:p>
            <a:pPr algn="l">
              <a:spcBef>
                <a:spcPts val="300"/>
              </a:spcBef>
            </a:pPr>
            <a:r>
              <a:rPr lang="en-GB" b="1" dirty="0">
                <a:solidFill>
                  <a:schemeClr val="accent2"/>
                </a:solidFill>
                <a:latin typeface="Avenir Next LT Pro Demi" panose="020B0704020202020204" pitchFamily="34" charset="0"/>
              </a:rPr>
              <a:t>Marketing Campaign Return Optimisation and Improvements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1FA1F105-3E7D-B9BF-8DE5-6070C3BD1BB7}"/>
              </a:ext>
            </a:extLst>
          </p:cNvPr>
          <p:cNvSpPr txBox="1">
            <a:spLocks/>
          </p:cNvSpPr>
          <p:nvPr/>
        </p:nvSpPr>
        <p:spPr>
          <a:xfrm>
            <a:off x="467999" y="5933253"/>
            <a:ext cx="10515600" cy="81467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300"/>
              </a:spcAft>
            </a:pPr>
            <a:r>
              <a:rPr lang="en-GB" sz="2000" dirty="0">
                <a:solidFill>
                  <a:schemeClr val="tx2"/>
                </a:solidFill>
                <a:latin typeface="+mn-lt"/>
              </a:rPr>
              <a:t>Gabor Jenei</a:t>
            </a:r>
          </a:p>
          <a:p>
            <a:r>
              <a:rPr lang="en-GB" sz="2000" dirty="0">
                <a:solidFill>
                  <a:schemeClr val="tx2"/>
                </a:solidFill>
                <a:latin typeface="+mn-lt"/>
              </a:rPr>
              <a:t>24 October 2022</a:t>
            </a:r>
          </a:p>
          <a:p>
            <a:endParaRPr lang="en-GB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955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Exploratory Data Analysis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Geographic Location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3A54BD6-58D0-0EF3-D259-B6D65D12F50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7D66967-7862-C911-683A-2FF3645F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2419233"/>
            <a:ext cx="8330672" cy="411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4067" cy="210290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The data shows a great geographic variance. The campaign approached the most people in Edenborough with 0.8% success rate. The best performing location is Swindon with 35% success rate.</a:t>
            </a:r>
          </a:p>
        </p:txBody>
      </p:sp>
    </p:spTree>
    <p:extLst>
      <p:ext uri="{BB962C8B-B14F-4D97-AF65-F5344CB8AC3E}">
        <p14:creationId xmlns:p14="http://schemas.microsoft.com/office/powerpoint/2010/main" val="152528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Exploratory Data Analysis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Marital status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3A54BD6-58D0-0EF3-D259-B6D65D12F50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4067" cy="210290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16% of Married-civ-spouse customers took out home insurance. The groups with no spouse present have a below average success rate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CC15EF88-9825-C83E-7557-0E5ED91E5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267" y="1825624"/>
            <a:ext cx="6708488" cy="419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399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Exploratory Data Analysis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Salary (after cleaning)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3A54BD6-58D0-0EF3-D259-B6D65D12F50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174067" cy="3838575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The average wage of the customers not buying the home insurance is £26,658 pa with a heavily right skewed distribution. The average salary of the customers buying the home insurance is £47,185 pa. The pattern looks similar to what we seen with age feature. There may be a correlation between age and salary (wouldn't be surprising)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15F91CC-16CC-2EAC-C80B-EDB6A00C4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332" y="1825304"/>
            <a:ext cx="6762751" cy="481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174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2000" dirty="0"/>
              <a:t>I selected features available or can be derived from the mortgage table – practical significance.</a:t>
            </a:r>
          </a:p>
          <a:p>
            <a:r>
              <a:rPr lang="en-GB" sz="2000" dirty="0"/>
              <a:t>The selection of features can be an iterative process.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A060C33C-34B6-2886-313D-DCC57C71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Modelling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E1486E09-ACC7-2A32-458B-33CA45FEBC8D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Features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4BF2F6A-0E10-B520-AE48-FBDDD74BA03D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777FC7F-87C2-34AE-A94A-0A3491F6B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503534"/>
              </p:ext>
            </p:extLst>
          </p:nvPr>
        </p:nvGraphicFramePr>
        <p:xfrm>
          <a:off x="1169503" y="3018578"/>
          <a:ext cx="7889830" cy="3002280"/>
        </p:xfrm>
        <a:graphic>
          <a:graphicData uri="http://schemas.openxmlformats.org/drawingml/2006/table">
            <a:tbl>
              <a:tblPr/>
              <a:tblGrid>
                <a:gridCol w="2451391">
                  <a:extLst>
                    <a:ext uri="{9D8B030D-6E8A-4147-A177-3AD203B41FA5}">
                      <a16:colId xmlns:a16="http://schemas.microsoft.com/office/drawing/2014/main" val="2984983133"/>
                    </a:ext>
                  </a:extLst>
                </a:gridCol>
                <a:gridCol w="5438439">
                  <a:extLst>
                    <a:ext uri="{9D8B030D-6E8A-4147-A177-3AD203B41FA5}">
                      <a16:colId xmlns:a16="http://schemas.microsoft.com/office/drawing/2014/main" val="271521342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Feature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Type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28397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age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numeric, continuous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911120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categorical with 2 values - as Boolean 0/1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58297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religion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categorical, non-ordinal one-hot encoding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99297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relationship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categorical, non-ordinal one-hot encoding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479058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education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categorical, ordinal encoded with integers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6122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occupation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categorical, ordinal encoded with integers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00381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time_with_employer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numeric, continuous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29202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hours_per_week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numeric, continuous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12339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sal_mid_gbp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numeric, continuous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44866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new_mortgage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 with 2 values - as Boolean 0/1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53332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created_account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 with 2 values - as Boolean 0/1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259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7463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67939" cy="4351338"/>
          </a:xfrm>
        </p:spPr>
        <p:txBody>
          <a:bodyPr>
            <a:normAutofit fontScale="92500" lnSpcReduction="20000"/>
          </a:bodyPr>
          <a:lstStyle/>
          <a:p>
            <a:r>
              <a:rPr lang="en-GB" sz="2000" dirty="0"/>
              <a:t>The problem requires a binary classification approach</a:t>
            </a:r>
          </a:p>
          <a:p>
            <a:r>
              <a:rPr lang="en-GB" sz="2000" dirty="0"/>
              <a:t>The target variable is imbalanced. </a:t>
            </a:r>
          </a:p>
          <a:p>
            <a:r>
              <a:rPr lang="en-GB" sz="2000" dirty="0"/>
              <a:t>Imputing missing values can improve model performance.</a:t>
            </a:r>
            <a:endParaRPr lang="en-GB" sz="1600" dirty="0"/>
          </a:p>
          <a:p>
            <a:endParaRPr lang="en-GB" sz="2000" dirty="0"/>
          </a:p>
          <a:p>
            <a:r>
              <a:rPr lang="en-GB" sz="2000" dirty="0"/>
              <a:t>To mitigate this I applied 2 strategies:</a:t>
            </a:r>
          </a:p>
          <a:p>
            <a:pPr lvl="1"/>
            <a:r>
              <a:rPr lang="en-GB" sz="1800" dirty="0"/>
              <a:t>Stratified Train-Test Split</a:t>
            </a:r>
          </a:p>
          <a:p>
            <a:pPr lvl="1"/>
            <a:r>
              <a:rPr lang="en-GB" sz="1800" dirty="0"/>
              <a:t>Random Over Sampling of Minority Class</a:t>
            </a:r>
          </a:p>
          <a:p>
            <a:pPr lvl="1"/>
            <a:endParaRPr lang="en-GB" sz="1800" dirty="0"/>
          </a:p>
          <a:p>
            <a:r>
              <a:rPr lang="en-GB" sz="2000" dirty="0"/>
              <a:t>Pre-processing:</a:t>
            </a:r>
          </a:p>
          <a:p>
            <a:pPr lvl="1"/>
            <a:r>
              <a:rPr lang="en-GB" sz="1800" dirty="0"/>
              <a:t>Nominal categorical: One-hot encoding</a:t>
            </a:r>
          </a:p>
          <a:p>
            <a:pPr lvl="1"/>
            <a:r>
              <a:rPr lang="en-GB" sz="1800" dirty="0"/>
              <a:t>Ordinal categorical: increasing integer encoding</a:t>
            </a:r>
          </a:p>
          <a:p>
            <a:pPr lvl="1"/>
            <a:r>
              <a:rPr lang="en-GB" sz="1800" dirty="0"/>
              <a:t>Numerical: Standard Scaler</a:t>
            </a:r>
          </a:p>
          <a:p>
            <a:pPr lvl="1"/>
            <a:endParaRPr lang="en-GB" sz="1800" dirty="0"/>
          </a:p>
          <a:p>
            <a:r>
              <a:rPr lang="en-GB" sz="1800" dirty="0"/>
              <a:t>I used </a:t>
            </a:r>
            <a:r>
              <a:rPr lang="en-GB" sz="1800" dirty="0" err="1"/>
              <a:t>Sklearn</a:t>
            </a:r>
            <a:r>
              <a:rPr lang="en-GB" sz="1800" dirty="0"/>
              <a:t> Pipeline objects to structure the pre-processing and modelling steps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A060C33C-34B6-2886-313D-DCC57C71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Modelling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E1486E09-ACC7-2A32-458B-33CA45FEBC8D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Approach, Considerations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E1032CE-7EAA-D0FB-D87B-18E8CB84AFB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536C32-354B-52E3-3704-0E974EC84976}"/>
              </a:ext>
            </a:extLst>
          </p:cNvPr>
          <p:cNvSpPr/>
          <p:nvPr/>
        </p:nvSpPr>
        <p:spPr>
          <a:xfrm>
            <a:off x="7822091" y="1955421"/>
            <a:ext cx="3448882" cy="403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Train-Test Split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65D548-D653-76ED-57C3-8F017ADADFB5}"/>
              </a:ext>
            </a:extLst>
          </p:cNvPr>
          <p:cNvSpPr/>
          <p:nvPr/>
        </p:nvSpPr>
        <p:spPr>
          <a:xfrm>
            <a:off x="7822092" y="3259949"/>
            <a:ext cx="1610143" cy="877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Fit Pipeline:</a:t>
            </a:r>
          </a:p>
          <a:p>
            <a:pPr algn="ctr"/>
            <a:r>
              <a:rPr lang="en-GB" sz="1600" dirty="0"/>
              <a:t>Pre-processing</a:t>
            </a:r>
          </a:p>
          <a:p>
            <a:pPr algn="ctr"/>
            <a:r>
              <a:rPr lang="en-GB" sz="1600" dirty="0"/>
              <a:t>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048273-F2E5-8C74-08D8-C2B6BDDA8F18}"/>
              </a:ext>
            </a:extLst>
          </p:cNvPr>
          <p:cNvSpPr/>
          <p:nvPr/>
        </p:nvSpPr>
        <p:spPr>
          <a:xfrm>
            <a:off x="7822091" y="2622596"/>
            <a:ext cx="1610143" cy="373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6A8533-3CC8-63DD-CD76-03976F63F881}"/>
              </a:ext>
            </a:extLst>
          </p:cNvPr>
          <p:cNvSpPr/>
          <p:nvPr/>
        </p:nvSpPr>
        <p:spPr>
          <a:xfrm>
            <a:off x="7822090" y="5068369"/>
            <a:ext cx="3448883" cy="403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Evaluate Precision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B3335B-6FFC-3FDE-526E-3A409ECB2FAB}"/>
              </a:ext>
            </a:extLst>
          </p:cNvPr>
          <p:cNvSpPr/>
          <p:nvPr/>
        </p:nvSpPr>
        <p:spPr>
          <a:xfrm>
            <a:off x="7822090" y="4401194"/>
            <a:ext cx="3448883" cy="403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Predict using fitted </a:t>
            </a:r>
            <a:r>
              <a:rPr lang="en-GB" sz="1800" dirty="0"/>
              <a:t>Pipeline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7132FB-51EF-A17C-1907-B313A5DC622D}"/>
              </a:ext>
            </a:extLst>
          </p:cNvPr>
          <p:cNvSpPr/>
          <p:nvPr/>
        </p:nvSpPr>
        <p:spPr>
          <a:xfrm>
            <a:off x="9660830" y="2622596"/>
            <a:ext cx="1610143" cy="37392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Test data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323DE346-5EC9-8ED6-CF70-D794E7B125A9}"/>
              </a:ext>
            </a:extLst>
          </p:cNvPr>
          <p:cNvCxnSpPr>
            <a:stCxn id="2" idx="2"/>
            <a:endCxn id="10" idx="0"/>
          </p:cNvCxnSpPr>
          <p:nvPr/>
        </p:nvCxnSpPr>
        <p:spPr>
          <a:xfrm rot="5400000">
            <a:off x="8955135" y="2031198"/>
            <a:ext cx="263427" cy="9193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EBF28951-87FE-858B-752B-0703507E1D45}"/>
              </a:ext>
            </a:extLst>
          </p:cNvPr>
          <p:cNvCxnSpPr>
            <a:stCxn id="2" idx="2"/>
            <a:endCxn id="14" idx="0"/>
          </p:cNvCxnSpPr>
          <p:nvPr/>
        </p:nvCxnSpPr>
        <p:spPr>
          <a:xfrm rot="16200000" flipH="1">
            <a:off x="9874504" y="2031197"/>
            <a:ext cx="263427" cy="9193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C0093F4-2CD3-8450-26D6-CD7CFE4D036C}"/>
              </a:ext>
            </a:extLst>
          </p:cNvPr>
          <p:cNvCxnSpPr>
            <a:stCxn id="10" idx="2"/>
            <a:endCxn id="7" idx="0"/>
          </p:cNvCxnSpPr>
          <p:nvPr/>
        </p:nvCxnSpPr>
        <p:spPr>
          <a:xfrm rot="16200000" flipH="1">
            <a:off x="8495450" y="3128234"/>
            <a:ext cx="263427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E45DA4D-11FE-1B6E-7114-722E79DD7FC3}"/>
              </a:ext>
            </a:extLst>
          </p:cNvPr>
          <p:cNvCxnSpPr>
            <a:stCxn id="7" idx="2"/>
          </p:cNvCxnSpPr>
          <p:nvPr/>
        </p:nvCxnSpPr>
        <p:spPr>
          <a:xfrm flipH="1">
            <a:off x="8627162" y="4137767"/>
            <a:ext cx="2" cy="229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27E6D1-42AC-0865-4506-FDDAA71EA810}"/>
              </a:ext>
            </a:extLst>
          </p:cNvPr>
          <p:cNvCxnSpPr>
            <a:stCxn id="14" idx="2"/>
          </p:cNvCxnSpPr>
          <p:nvPr/>
        </p:nvCxnSpPr>
        <p:spPr>
          <a:xfrm flipH="1">
            <a:off x="10465901" y="2996522"/>
            <a:ext cx="1" cy="1370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F734538-1933-AB19-F02D-73B492683187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9546532" y="4804942"/>
            <a:ext cx="0" cy="263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452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728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I have trained with </a:t>
            </a:r>
            <a:r>
              <a:rPr lang="en-GB" sz="1800" dirty="0" err="1"/>
              <a:t>Sklearn</a:t>
            </a:r>
            <a:r>
              <a:rPr lang="en-GB" sz="1800" dirty="0"/>
              <a:t> default settings five models</a:t>
            </a:r>
          </a:p>
          <a:p>
            <a:r>
              <a:rPr lang="en-GB" sz="1600" dirty="0"/>
              <a:t>Support Vector Classifier (</a:t>
            </a:r>
            <a:r>
              <a:rPr lang="en-GB" sz="12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r>
              <a:rPr lang="en-GB" sz="1600" dirty="0"/>
              <a:t>),</a:t>
            </a:r>
          </a:p>
          <a:p>
            <a:r>
              <a:rPr lang="en-GB" sz="1600" dirty="0"/>
              <a:t>Decision Tree Classifier (</a:t>
            </a:r>
            <a:r>
              <a:rPr lang="en-GB" sz="12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DecisionTreeClassifier</a:t>
            </a:r>
            <a:r>
              <a:rPr lang="en-GB" sz="1600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600" dirty="0"/>
              <a:t>,</a:t>
            </a:r>
          </a:p>
          <a:p>
            <a:r>
              <a:rPr lang="en-GB" sz="1600" dirty="0"/>
              <a:t>Random Forest Classifier (</a:t>
            </a:r>
            <a:r>
              <a:rPr lang="en-GB" sz="12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RandomForestClassifier</a:t>
            </a:r>
            <a:r>
              <a:rPr lang="en-GB" sz="1600" dirty="0"/>
              <a:t>), </a:t>
            </a:r>
          </a:p>
          <a:p>
            <a:r>
              <a:rPr lang="en-GB" sz="1600" dirty="0"/>
              <a:t>Naive Bayes (</a:t>
            </a:r>
            <a:r>
              <a:rPr lang="en-GB" sz="12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GaussianNB</a:t>
            </a:r>
            <a:r>
              <a:rPr lang="en-GB" sz="1600" dirty="0"/>
              <a:t>),</a:t>
            </a:r>
          </a:p>
          <a:p>
            <a:r>
              <a:rPr lang="en-GB" sz="1600" dirty="0"/>
              <a:t>Logistic Regression (</a:t>
            </a:r>
            <a:r>
              <a:rPr lang="en-GB" sz="1200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LogisticRegression</a:t>
            </a:r>
            <a:r>
              <a:rPr lang="en-GB" sz="1600" dirty="0"/>
              <a:t>)</a:t>
            </a:r>
          </a:p>
          <a:p>
            <a:pPr marL="457200" lvl="1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2000" dirty="0"/>
              <a:t>There’s a lot more model specification with different settings to try and empirically determine which performs the best. These can be neural networks (with a SoftMax at the last layer) or </a:t>
            </a:r>
            <a:r>
              <a:rPr lang="en-GB" sz="2000" dirty="0" err="1"/>
              <a:t>xgboost</a:t>
            </a:r>
            <a:r>
              <a:rPr lang="en-GB" sz="2000" dirty="0"/>
              <a:t>, etc.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DBDECF0-9CF4-4713-AD91-04D1FC190CE3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A8EB6B0-9A2A-4F7A-AA81-5A95BFB35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Modelling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74B1E22-F77C-B10E-99FD-524E7416C1FE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Model Selection</a:t>
            </a:r>
          </a:p>
        </p:txBody>
      </p:sp>
    </p:spTree>
    <p:extLst>
      <p:ext uri="{BB962C8B-B14F-4D97-AF65-F5344CB8AC3E}">
        <p14:creationId xmlns:p14="http://schemas.microsoft.com/office/powerpoint/2010/main" val="3888904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3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Because of the imbalanced dataset, accuracy as a metric to measure how well the model performs is misleading. A dummy model predicting only 0 would be </a:t>
            </a:r>
            <a:r>
              <a:rPr lang="en-GB" sz="1800" b="1" dirty="0">
                <a:solidFill>
                  <a:schemeClr val="accent5"/>
                </a:solidFill>
              </a:rPr>
              <a:t>92% accurate</a:t>
            </a:r>
            <a:r>
              <a:rPr lang="en-GB" sz="1800" dirty="0"/>
              <a:t>.</a:t>
            </a:r>
          </a:p>
          <a:p>
            <a:pPr marL="0" indent="0">
              <a:buNone/>
            </a:pPr>
            <a:r>
              <a:rPr lang="en-GB" sz="1800" dirty="0"/>
              <a:t>For optimising the marketing campaign, the best evaluation metric to look at is the </a:t>
            </a:r>
            <a:r>
              <a:rPr lang="en-GB" sz="1800" b="1" u="sng" dirty="0">
                <a:solidFill>
                  <a:schemeClr val="accent2"/>
                </a:solidFill>
              </a:rPr>
              <a:t>Precision</a:t>
            </a:r>
            <a:r>
              <a:rPr lang="en-GB" sz="1800" dirty="0"/>
              <a:t>.</a:t>
            </a:r>
          </a:p>
          <a:p>
            <a:pPr marL="0" indent="0">
              <a:buNone/>
            </a:pPr>
            <a:r>
              <a:rPr lang="en-GB" sz="1800" dirty="0"/>
              <a:t>The best performing model on the test set, measured by Precision is the Random Forest Classifier trained on the dataset with no oversampling.</a:t>
            </a:r>
          </a:p>
          <a:p>
            <a:pPr marL="0" indent="0">
              <a:buNone/>
            </a:pPr>
            <a:r>
              <a:rPr lang="en-GB" sz="1800" dirty="0"/>
              <a:t>Precision: 0.61</a:t>
            </a:r>
          </a:p>
          <a:p>
            <a:pPr marL="0" indent="0">
              <a:buNone/>
            </a:pPr>
            <a:r>
              <a:rPr lang="en-GB" sz="1800" dirty="0"/>
              <a:t>F1-score: 0.31</a:t>
            </a:r>
            <a:endParaRPr lang="en-GB" sz="20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DBDECF0-9CF4-4713-AD91-04D1FC190CE3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A8EB6B0-9A2A-4F7A-AA81-5A95BFB35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Modelling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74B1E22-F77C-B10E-99FD-524E7416C1FE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Best Model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7EB8C42-A6FE-2C37-F766-B40C2FA048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025229"/>
              </p:ext>
            </p:extLst>
          </p:nvPr>
        </p:nvGraphicFramePr>
        <p:xfrm>
          <a:off x="3655207" y="5054283"/>
          <a:ext cx="5589105" cy="1122680"/>
        </p:xfrm>
        <a:graphic>
          <a:graphicData uri="http://schemas.openxmlformats.org/drawingml/2006/table">
            <a:tbl>
              <a:tblPr/>
              <a:tblGrid>
                <a:gridCol w="1246307">
                  <a:extLst>
                    <a:ext uri="{9D8B030D-6E8A-4147-A177-3AD203B41FA5}">
                      <a16:colId xmlns:a16="http://schemas.microsoft.com/office/drawing/2014/main" val="3781508570"/>
                    </a:ext>
                  </a:extLst>
                </a:gridCol>
                <a:gridCol w="1665382">
                  <a:extLst>
                    <a:ext uri="{9D8B030D-6E8A-4147-A177-3AD203B41FA5}">
                      <a16:colId xmlns:a16="http://schemas.microsoft.com/office/drawing/2014/main" val="766367146"/>
                    </a:ext>
                  </a:extLst>
                </a:gridCol>
                <a:gridCol w="1606707">
                  <a:extLst>
                    <a:ext uri="{9D8B030D-6E8A-4147-A177-3AD203B41FA5}">
                      <a16:colId xmlns:a16="http://schemas.microsoft.com/office/drawing/2014/main" val="2520605294"/>
                    </a:ext>
                  </a:extLst>
                </a:gridCol>
                <a:gridCol w="1070709">
                  <a:extLst>
                    <a:ext uri="{9D8B030D-6E8A-4147-A177-3AD203B41FA5}">
                      <a16:colId xmlns:a16="http://schemas.microsoft.com/office/drawing/2014/main" val="2725865258"/>
                    </a:ext>
                  </a:extLst>
                </a:gridCol>
              </a:tblGrid>
              <a:tr h="184150">
                <a:tc rowSpan="2" gridSpan="2"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Random Forest Classifier Confusion matrix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Predicted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920680"/>
                  </a:ext>
                </a:extLst>
              </a:tr>
              <a:tr h="184150">
                <a:tc gridSpan="2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No Home Ins.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Home Ins.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5264516"/>
                  </a:ext>
                </a:extLst>
              </a:tr>
              <a:tr h="18415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Actual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No Home Ins.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584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735763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Home Ins.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787318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44AAF1F8-BE5E-0838-1AE0-5AF171D11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073" y="982134"/>
            <a:ext cx="5423473" cy="39059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1D6736-AE44-6CF1-309A-3B0ACFC52456}"/>
              </a:ext>
            </a:extLst>
          </p:cNvPr>
          <p:cNvSpPr/>
          <p:nvPr/>
        </p:nvSpPr>
        <p:spPr>
          <a:xfrm>
            <a:off x="9812867" y="4140583"/>
            <a:ext cx="2169879" cy="10815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If we only target customers we predict to buy, the success rate only includes these customers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77B9176-5D63-4699-538B-34F30A4F77C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9152467" y="4681382"/>
            <a:ext cx="660400" cy="1081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2A5F8297-1180-AC6F-F9B2-413DC8687112}"/>
              </a:ext>
            </a:extLst>
          </p:cNvPr>
          <p:cNvSpPr/>
          <p:nvPr/>
        </p:nvSpPr>
        <p:spPr>
          <a:xfrm>
            <a:off x="8297333" y="5400514"/>
            <a:ext cx="855134" cy="942641"/>
          </a:xfrm>
          <a:custGeom>
            <a:avLst/>
            <a:gdLst>
              <a:gd name="connsiteX0" fmla="*/ 0 w 855134"/>
              <a:gd name="connsiteY0" fmla="*/ 471321 h 942641"/>
              <a:gd name="connsiteX1" fmla="*/ 427567 w 855134"/>
              <a:gd name="connsiteY1" fmla="*/ 0 h 942641"/>
              <a:gd name="connsiteX2" fmla="*/ 855134 w 855134"/>
              <a:gd name="connsiteY2" fmla="*/ 471321 h 942641"/>
              <a:gd name="connsiteX3" fmla="*/ 427567 w 855134"/>
              <a:gd name="connsiteY3" fmla="*/ 942642 h 942641"/>
              <a:gd name="connsiteX4" fmla="*/ 0 w 855134"/>
              <a:gd name="connsiteY4" fmla="*/ 471321 h 942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134" h="942641" fill="none" extrusionOk="0">
                <a:moveTo>
                  <a:pt x="0" y="471321"/>
                </a:moveTo>
                <a:cubicBezTo>
                  <a:pt x="36975" y="241918"/>
                  <a:pt x="175519" y="-19951"/>
                  <a:pt x="427567" y="0"/>
                </a:cubicBezTo>
                <a:cubicBezTo>
                  <a:pt x="644295" y="1219"/>
                  <a:pt x="849438" y="234035"/>
                  <a:pt x="855134" y="471321"/>
                </a:cubicBezTo>
                <a:cubicBezTo>
                  <a:pt x="855173" y="720001"/>
                  <a:pt x="633422" y="953006"/>
                  <a:pt x="427567" y="942642"/>
                </a:cubicBezTo>
                <a:cubicBezTo>
                  <a:pt x="187313" y="937318"/>
                  <a:pt x="46575" y="705502"/>
                  <a:pt x="0" y="471321"/>
                </a:cubicBezTo>
                <a:close/>
              </a:path>
              <a:path w="855134" h="942641" stroke="0" extrusionOk="0">
                <a:moveTo>
                  <a:pt x="0" y="471321"/>
                </a:moveTo>
                <a:cubicBezTo>
                  <a:pt x="-10572" y="191522"/>
                  <a:pt x="211406" y="-8909"/>
                  <a:pt x="427567" y="0"/>
                </a:cubicBezTo>
                <a:cubicBezTo>
                  <a:pt x="668000" y="9103"/>
                  <a:pt x="829871" y="222797"/>
                  <a:pt x="855134" y="471321"/>
                </a:cubicBezTo>
                <a:cubicBezTo>
                  <a:pt x="820529" y="701595"/>
                  <a:pt x="679187" y="936888"/>
                  <a:pt x="427567" y="942642"/>
                </a:cubicBezTo>
                <a:cubicBezTo>
                  <a:pt x="162734" y="912735"/>
                  <a:pt x="36223" y="759072"/>
                  <a:pt x="0" y="47132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3978248048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5012A5-E205-D59E-AEBB-CBAADD38262F}"/>
              </a:ext>
            </a:extLst>
          </p:cNvPr>
          <p:cNvSpPr/>
          <p:nvPr/>
        </p:nvSpPr>
        <p:spPr>
          <a:xfrm>
            <a:off x="5772417" y="3669993"/>
            <a:ext cx="2169879" cy="10815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These customers would take a home insurance out but the campaign won’t reach them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B2A00EE-C9EC-39A0-853B-A42B33606C96}"/>
              </a:ext>
            </a:extLst>
          </p:cNvPr>
          <p:cNvSpPr/>
          <p:nvPr/>
        </p:nvSpPr>
        <p:spPr>
          <a:xfrm>
            <a:off x="7076364" y="5871834"/>
            <a:ext cx="652414" cy="431943"/>
          </a:xfrm>
          <a:custGeom>
            <a:avLst/>
            <a:gdLst>
              <a:gd name="connsiteX0" fmla="*/ 0 w 652414"/>
              <a:gd name="connsiteY0" fmla="*/ 215972 h 431943"/>
              <a:gd name="connsiteX1" fmla="*/ 326207 w 652414"/>
              <a:gd name="connsiteY1" fmla="*/ 0 h 431943"/>
              <a:gd name="connsiteX2" fmla="*/ 652414 w 652414"/>
              <a:gd name="connsiteY2" fmla="*/ 215972 h 431943"/>
              <a:gd name="connsiteX3" fmla="*/ 326207 w 652414"/>
              <a:gd name="connsiteY3" fmla="*/ 431944 h 431943"/>
              <a:gd name="connsiteX4" fmla="*/ 0 w 652414"/>
              <a:gd name="connsiteY4" fmla="*/ 215972 h 43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2414" h="431943" extrusionOk="0">
                <a:moveTo>
                  <a:pt x="0" y="215972"/>
                </a:moveTo>
                <a:cubicBezTo>
                  <a:pt x="-13060" y="72610"/>
                  <a:pt x="165811" y="-8813"/>
                  <a:pt x="326207" y="0"/>
                </a:cubicBezTo>
                <a:cubicBezTo>
                  <a:pt x="509041" y="5670"/>
                  <a:pt x="640999" y="102016"/>
                  <a:pt x="652414" y="215972"/>
                </a:cubicBezTo>
                <a:cubicBezTo>
                  <a:pt x="634882" y="320036"/>
                  <a:pt x="526133" y="424597"/>
                  <a:pt x="326207" y="431944"/>
                </a:cubicBezTo>
                <a:cubicBezTo>
                  <a:pt x="135705" y="421164"/>
                  <a:pt x="8164" y="341436"/>
                  <a:pt x="0" y="215972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3978248048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5786E0-1FD7-7243-68C4-11F3033281EF}"/>
              </a:ext>
            </a:extLst>
          </p:cNvPr>
          <p:cNvCxnSpPr>
            <a:cxnSpLocks/>
            <a:stCxn id="14" idx="2"/>
            <a:endCxn id="15" idx="1"/>
          </p:cNvCxnSpPr>
          <p:nvPr/>
        </p:nvCxnSpPr>
        <p:spPr>
          <a:xfrm>
            <a:off x="6857357" y="4751590"/>
            <a:ext cx="314551" cy="1183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758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336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We only tested our model on a small set of data.</a:t>
            </a:r>
          </a:p>
          <a:p>
            <a:pPr marL="0" indent="0">
              <a:buNone/>
            </a:pPr>
            <a:r>
              <a:rPr lang="en-GB" sz="1800" dirty="0"/>
              <a:t>To have a better feel of how the success rate may vary on a different sample I calculated confidence intervals using bootstrapping. The confidence level used is 95%.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2000" dirty="0"/>
              <a:t>The lower limit is 38%, the upper limit is 83%.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Even a pessimistic scenario is likely to be better than random selection in the first campaign.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DBDECF0-9CF4-4713-AD91-04D1FC190CE3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A8EB6B0-9A2A-4F7A-AA81-5A95BFB35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Modelling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74B1E22-F77C-B10E-99FD-524E7416C1FE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Prediction Interval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8A99DD-9234-6A35-BAB3-CABB7169B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677" y="1825625"/>
            <a:ext cx="6359801" cy="298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139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C9B76-135E-3381-CFB6-9E4F67ED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Productionise &amp;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EA3D-C40A-6BD7-7014-048E52CDE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000" dirty="0"/>
              <a:t>For productionising the model the notebooks need to be refactored to a modular and programmatically callable code base following software engineering best practices.</a:t>
            </a:r>
          </a:p>
          <a:p>
            <a:r>
              <a:rPr lang="en-GB" sz="2000" dirty="0"/>
              <a:t>I applied some of these scaled down to the available time frame</a:t>
            </a:r>
          </a:p>
          <a:p>
            <a:pPr lvl="1"/>
            <a:r>
              <a:rPr lang="en-GB" sz="1800" dirty="0"/>
              <a:t>well structured (packaged), documented (doc-strings, comments, readme), modular code split into functions</a:t>
            </a:r>
          </a:p>
          <a:p>
            <a:pPr lvl="1"/>
            <a:r>
              <a:rPr lang="en-GB" sz="1800" dirty="0"/>
              <a:t>unit-tests of the functions </a:t>
            </a:r>
          </a:p>
          <a:p>
            <a:pPr lvl="1"/>
            <a:r>
              <a:rPr lang="en-GB" sz="1800" dirty="0"/>
              <a:t>source control (git)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For the next campaign we want to score existing mortgage customers. This would suit a batch inferencing service best.</a:t>
            </a:r>
          </a:p>
          <a:p>
            <a:pPr marL="0" indent="0">
              <a:buNone/>
            </a:pPr>
            <a:r>
              <a:rPr lang="en-GB" sz="2000" dirty="0"/>
              <a:t>Going forward we can consider using this on every new mortgage customer. This would suit a real time inferencing service best.</a:t>
            </a:r>
          </a:p>
          <a:p>
            <a:pPr marL="0" indent="0">
              <a:buNone/>
            </a:pPr>
            <a:r>
              <a:rPr lang="en-GB" sz="2000" dirty="0"/>
              <a:t>Both of these can be easily implemented in Azure ML (and probably other services as well) as a web API receiving and returning html requests.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3F162AA-81DB-1E5E-1183-8ECCDB8112FD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</p:spTree>
    <p:extLst>
      <p:ext uri="{BB962C8B-B14F-4D97-AF65-F5344CB8AC3E}">
        <p14:creationId xmlns:p14="http://schemas.microsoft.com/office/powerpoint/2010/main" val="1107580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0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B552EA-0786-9241-4A9F-9528CDC9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25" name="Graphic 7" descr="Accept">
            <a:extLst>
              <a:ext uri="{FF2B5EF4-FFF2-40B4-BE49-F238E27FC236}">
                <a16:creationId xmlns:a16="http://schemas.microsoft.com/office/drawing/2014/main" id="{A32F0B3C-764F-560B-9B6B-2723D819C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6682" y="625683"/>
            <a:ext cx="5454246" cy="5454246"/>
          </a:xfrm>
          <a:prstGeom prst="rect">
            <a:avLst/>
          </a:prstGeom>
        </p:spPr>
      </p:pic>
      <p:sp>
        <p:nvSpPr>
          <p:cNvPr id="26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7750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7523-7A56-B645-9E62-264107AFA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Problem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475A3-A938-6E3D-4BF6-689C17111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 previous campaign was conducted 6 months ago, where the marketing team targeted a random selection of your mortgage customer base. These customers were offered this home insurance product but only a small number of them took it out.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marketing department has asked me to use the previous campaign data to improve the selection of candidate customers so a higher proportion will purchase the product in a future marketing campaign.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1549096-44BC-4B7E-B057-44C91F89B073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</p:spTree>
    <p:extLst>
      <p:ext uri="{BB962C8B-B14F-4D97-AF65-F5344CB8AC3E}">
        <p14:creationId xmlns:p14="http://schemas.microsoft.com/office/powerpoint/2010/main" val="243814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001F-AD54-DA18-9499-F987F6D7B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Overview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309A2-8AE9-BC1F-B4F8-7443A2BDC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0442"/>
          </a:xfrm>
        </p:spPr>
        <p:txBody>
          <a:bodyPr>
            <a:normAutofit fontScale="47500" lnSpcReduction="20000"/>
          </a:bodyPr>
          <a:lstStyle/>
          <a:p>
            <a:r>
              <a:rPr lang="en-GB" dirty="0"/>
              <a:t>The first Home Insurance campaign had 8% success rate</a:t>
            </a:r>
          </a:p>
          <a:p>
            <a:r>
              <a:rPr lang="en-GB" dirty="0"/>
              <a:t>Using the data from the first campaign we can use machine learning to improve the success rate to </a:t>
            </a:r>
            <a:r>
              <a:rPr lang="en-GB" b="1" u="sng" dirty="0">
                <a:solidFill>
                  <a:schemeClr val="accent3"/>
                </a:solidFill>
              </a:rPr>
              <a:t>61%*</a:t>
            </a:r>
            <a:r>
              <a:rPr lang="en-GB" b="1" dirty="0">
                <a:solidFill>
                  <a:schemeClr val="accent3"/>
                </a:solidFill>
              </a:rPr>
              <a:t> </a:t>
            </a:r>
            <a:r>
              <a:rPr lang="en-GB" dirty="0"/>
              <a:t>in the next campaign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D40433-6E0D-227B-4737-10D0A106B398}"/>
              </a:ext>
            </a:extLst>
          </p:cNvPr>
          <p:cNvSpPr txBox="1"/>
          <p:nvPr/>
        </p:nvSpPr>
        <p:spPr>
          <a:xfrm>
            <a:off x="1278467" y="5518079"/>
            <a:ext cx="1219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400" dirty="0">
                <a:solidFill>
                  <a:schemeClr val="accent1"/>
                </a:solidFill>
              </a:rPr>
              <a:t>8%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363A9-F99F-BAD3-FD38-372C6618E644}"/>
              </a:ext>
            </a:extLst>
          </p:cNvPr>
          <p:cNvSpPr txBox="1"/>
          <p:nvPr/>
        </p:nvSpPr>
        <p:spPr>
          <a:xfrm>
            <a:off x="5742126" y="2671361"/>
            <a:ext cx="5104778" cy="264687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16600" dirty="0">
                <a:solidFill>
                  <a:schemeClr val="accent3"/>
                </a:solidFill>
              </a:rPr>
              <a:t>61%</a:t>
            </a:r>
            <a:r>
              <a:rPr lang="en-GB" sz="16600" baseline="30000" dirty="0">
                <a:solidFill>
                  <a:schemeClr val="accent3"/>
                </a:solidFill>
              </a:rPr>
              <a:t>*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333E7E8-5E98-0F71-4A07-229A7C26A447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EA2708-E16F-3A11-935D-81D7BBA3F7D3}"/>
              </a:ext>
            </a:extLst>
          </p:cNvPr>
          <p:cNvSpPr/>
          <p:nvPr/>
        </p:nvSpPr>
        <p:spPr>
          <a:xfrm>
            <a:off x="2497667" y="2590800"/>
            <a:ext cx="916781" cy="36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294960-9EF1-F3DD-E468-ECAEB1FFA959}"/>
              </a:ext>
            </a:extLst>
          </p:cNvPr>
          <p:cNvSpPr/>
          <p:nvPr/>
        </p:nvSpPr>
        <p:spPr>
          <a:xfrm>
            <a:off x="2497667" y="5902800"/>
            <a:ext cx="916781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F33E9B-DBB0-159E-D3BD-D8F7CFFEB3EC}"/>
              </a:ext>
            </a:extLst>
          </p:cNvPr>
          <p:cNvSpPr/>
          <p:nvPr/>
        </p:nvSpPr>
        <p:spPr>
          <a:xfrm>
            <a:off x="4726189" y="2590800"/>
            <a:ext cx="916781" cy="360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487BE-5494-0444-1563-AA10B599B48B}"/>
              </a:ext>
            </a:extLst>
          </p:cNvPr>
          <p:cNvSpPr/>
          <p:nvPr/>
        </p:nvSpPr>
        <p:spPr>
          <a:xfrm>
            <a:off x="4726189" y="3994800"/>
            <a:ext cx="916781" cy="219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9A5448-28C1-DDC9-D186-5A8FC54E800C}"/>
              </a:ext>
            </a:extLst>
          </p:cNvPr>
          <p:cNvSpPr/>
          <p:nvPr/>
        </p:nvSpPr>
        <p:spPr>
          <a:xfrm>
            <a:off x="4726189" y="3994800"/>
            <a:ext cx="916781" cy="219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6AD71D4-4BF5-2B1B-C679-4072DB840299}"/>
              </a:ext>
            </a:extLst>
          </p:cNvPr>
          <p:cNvSpPr txBox="1">
            <a:spLocks/>
          </p:cNvSpPr>
          <p:nvPr/>
        </p:nvSpPr>
        <p:spPr>
          <a:xfrm>
            <a:off x="5742126" y="5902800"/>
            <a:ext cx="5005622" cy="28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/>
              <a:t>* Between 38% and 83% at 95% Confidence Interval  </a:t>
            </a:r>
          </a:p>
        </p:txBody>
      </p:sp>
    </p:spTree>
    <p:extLst>
      <p:ext uri="{BB962C8B-B14F-4D97-AF65-F5344CB8AC3E}">
        <p14:creationId xmlns:p14="http://schemas.microsoft.com/office/powerpoint/2010/main" val="2566710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304908D-67FF-5174-5E2D-296E80603E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Video 4" title="Dog Titling It's Head">
            <a:hlinkClick r:id="" action="ppaction://media"/>
            <a:extLst>
              <a:ext uri="{FF2B5EF4-FFF2-40B4-BE49-F238E27FC236}">
                <a16:creationId xmlns:a16="http://schemas.microsoft.com/office/drawing/2014/main" id="{F6CE1051-3838-B4EF-B6B1-F26275B315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55001F-AD54-DA18-9499-F987F6D7B2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0"/>
            <a:ext cx="9144000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99532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2241"/>
          </a:xfrm>
        </p:spPr>
        <p:txBody>
          <a:bodyPr>
            <a:normAutofit/>
          </a:bodyPr>
          <a:lstStyle/>
          <a:p>
            <a:r>
              <a:rPr lang="en-GB" sz="1700" dirty="0"/>
              <a:t>The solve this business problem we can use </a:t>
            </a:r>
            <a:r>
              <a:rPr lang="en-GB" sz="1700" b="1" dirty="0">
                <a:solidFill>
                  <a:schemeClr val="accent3"/>
                </a:solidFill>
              </a:rPr>
              <a:t>supervised learning</a:t>
            </a:r>
            <a:r>
              <a:rPr lang="en-GB" sz="1700" b="1" dirty="0">
                <a:solidFill>
                  <a:schemeClr val="accent1"/>
                </a:solidFill>
              </a:rPr>
              <a:t>, </a:t>
            </a:r>
            <a:r>
              <a:rPr lang="en-GB" sz="1700" dirty="0"/>
              <a:t>specifically binary classification.</a:t>
            </a:r>
          </a:p>
          <a:p>
            <a:r>
              <a:rPr lang="en-GB" sz="1700" dirty="0"/>
              <a:t>The 2 tables available hold the data we require:</a:t>
            </a:r>
          </a:p>
          <a:p>
            <a:pPr lvl="1"/>
            <a:r>
              <a:rPr lang="en-GB" sz="1700" dirty="0"/>
              <a:t>Mortgage table contains 32, 561rows with 18 columns of demographic information of customers with no missing values. </a:t>
            </a:r>
          </a:p>
          <a:p>
            <a:pPr marL="715963" lvl="1" indent="0">
              <a:buNone/>
            </a:pPr>
            <a:r>
              <a:rPr lang="en-GB" sz="1700" b="1" dirty="0"/>
              <a:t>Issues</a:t>
            </a:r>
            <a:r>
              <a:rPr lang="en-GB" sz="1700" dirty="0"/>
              <a:t>:</a:t>
            </a:r>
          </a:p>
          <a:p>
            <a:pPr marL="715963" lvl="1" indent="0">
              <a:buNone/>
            </a:pPr>
            <a:r>
              <a:rPr lang="en-GB" sz="1700" dirty="0"/>
              <a:t>	- Salary column has a large number of different formats (frequency)</a:t>
            </a:r>
          </a:p>
          <a:p>
            <a:pPr marL="715963" lvl="1" indent="0">
              <a:buNone/>
            </a:pPr>
            <a:r>
              <a:rPr lang="en-GB" sz="1700" dirty="0"/>
              <a:t>	- No obvious ID column to join the two tables</a:t>
            </a:r>
          </a:p>
          <a:p>
            <a:pPr marL="544513" indent="-285750"/>
            <a:r>
              <a:rPr lang="en-GB" sz="1700" dirty="0"/>
              <a:t>The campaign has the ground truth data if the randomly selected participants took out an insurance. There are 32,060 rows and 16 columns. The target feature has a large number of missing values, </a:t>
            </a:r>
            <a:r>
              <a:rPr lang="en-GB" sz="1700" b="1" dirty="0">
                <a:solidFill>
                  <a:schemeClr val="accent5"/>
                </a:solidFill>
              </a:rPr>
              <a:t>90%</a:t>
            </a:r>
            <a:r>
              <a:rPr lang="en-GB" sz="1700" dirty="0"/>
              <a:t> of the records have no value.</a:t>
            </a:r>
          </a:p>
          <a:p>
            <a:pPr marL="715963" lvl="1" indent="0">
              <a:buNone/>
            </a:pPr>
            <a:r>
              <a:rPr lang="en-GB" sz="1700" b="1" dirty="0"/>
              <a:t>Issues</a:t>
            </a:r>
            <a:r>
              <a:rPr lang="en-GB" sz="1700" dirty="0"/>
              <a:t>:</a:t>
            </a:r>
          </a:p>
          <a:p>
            <a:pPr marL="715963" lvl="1" indent="0">
              <a:buNone/>
            </a:pPr>
            <a:r>
              <a:rPr lang="en-GB" sz="1700" dirty="0"/>
              <a:t>	- 90% of the target column is missing</a:t>
            </a:r>
            <a:endParaRPr lang="en-GB" sz="1800" dirty="0"/>
          </a:p>
          <a:p>
            <a:pPr marL="0" indent="0">
              <a:buNone/>
            </a:pPr>
            <a:r>
              <a:rPr lang="en-GB" sz="2200" dirty="0"/>
              <a:t>Key data processing tasks:</a:t>
            </a:r>
          </a:p>
          <a:p>
            <a:pPr lvl="1"/>
            <a:r>
              <a:rPr lang="en-GB" sz="1800" dirty="0"/>
              <a:t>Join the two tables</a:t>
            </a:r>
          </a:p>
          <a:p>
            <a:pPr lvl="1"/>
            <a:r>
              <a:rPr lang="en-GB" sz="1800" dirty="0"/>
              <a:t>Clean the salary information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A6553AF-4D54-0884-A85D-EDEB9F74041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</p:spTree>
    <p:extLst>
      <p:ext uri="{BB962C8B-B14F-4D97-AF65-F5344CB8AC3E}">
        <p14:creationId xmlns:p14="http://schemas.microsoft.com/office/powerpoint/2010/main" val="4052974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915394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In the absence of a trivial way to join the tables, I used the following process :</a:t>
            </a:r>
          </a:p>
          <a:p>
            <a:pPr marL="0" indent="0">
              <a:buNone/>
            </a:pPr>
            <a:r>
              <a:rPr lang="en-GB" dirty="0"/>
              <a:t>1. Use the name information</a:t>
            </a:r>
          </a:p>
          <a:p>
            <a:pPr marL="450850" indent="0">
              <a:lnSpc>
                <a:spcPct val="100000"/>
              </a:lnSpc>
              <a:buNone/>
            </a:pPr>
            <a:r>
              <a:rPr lang="en-GB" sz="2100" dirty="0"/>
              <a:t>The way the names are represented in the two tables are different. I transformed the </a:t>
            </a:r>
            <a:r>
              <a:rPr lang="en-GB" sz="2100" dirty="0" err="1"/>
              <a:t>full_name</a:t>
            </a:r>
            <a:r>
              <a:rPr lang="en-GB" sz="2100" dirty="0"/>
              <a:t> column from mortgage table to the same structure as it appears in the three column of campaign table. (</a:t>
            </a:r>
            <a:r>
              <a:rPr lang="en-GB" sz="2100" dirty="0" err="1"/>
              <a:t>name_title</a:t>
            </a:r>
            <a:r>
              <a:rPr lang="en-GB" sz="2100" dirty="0"/>
              <a:t>, </a:t>
            </a:r>
            <a:r>
              <a:rPr lang="en-GB" sz="2100" dirty="0" err="1"/>
              <a:t>first_name</a:t>
            </a:r>
            <a:r>
              <a:rPr lang="en-GB" sz="2100" dirty="0"/>
              <a:t>, </a:t>
            </a:r>
            <a:r>
              <a:rPr lang="en-GB" sz="2100" dirty="0" err="1"/>
              <a:t>last_name</a:t>
            </a:r>
            <a:r>
              <a:rPr lang="en-GB" sz="2100" dirty="0"/>
              <a:t>).</a:t>
            </a:r>
          </a:p>
          <a:p>
            <a:pPr marL="450850" indent="0">
              <a:lnSpc>
                <a:spcPct val="100000"/>
              </a:lnSpc>
              <a:buNone/>
            </a:pPr>
            <a:r>
              <a:rPr lang="en-GB" sz="2100" dirty="0"/>
              <a:t>I did a left join using the name fields. Name is not guaranteed to be unique and a left join duplicated the rows from the left table because of the 1:many relationship. </a:t>
            </a:r>
          </a:p>
          <a:p>
            <a:pPr marL="0" indent="0">
              <a:buNone/>
            </a:pPr>
            <a:r>
              <a:rPr lang="en-GB" dirty="0"/>
              <a:t>2. Use age and dob date-of-birth </a:t>
            </a:r>
          </a:p>
          <a:p>
            <a:pPr marL="450850" indent="0">
              <a:buNone/>
            </a:pPr>
            <a:r>
              <a:rPr lang="en-GB" sz="2100" dirty="0"/>
              <a:t>age and dob date-of-birth information to reduce the number of duplicate participants. The year of dob + age should be around the year when the campaign was ran +/- 1 year.</a:t>
            </a:r>
          </a:p>
          <a:p>
            <a:pPr marL="0" indent="0">
              <a:buNone/>
            </a:pPr>
            <a:r>
              <a:rPr lang="en-GB" dirty="0"/>
              <a:t>3. Use the postcode and town information</a:t>
            </a:r>
          </a:p>
          <a:p>
            <a:pPr marL="450850" indent="0">
              <a:buNone/>
            </a:pPr>
            <a:r>
              <a:rPr lang="en-GB" sz="2100" dirty="0"/>
              <a:t>to further reduce any remaining duplicated participants. The post area part of a postcode is unique to a town.</a:t>
            </a:r>
          </a:p>
          <a:p>
            <a:pPr marL="0" indent="0">
              <a:buNone/>
            </a:pPr>
            <a:r>
              <a:rPr lang="en-GB" dirty="0"/>
              <a:t>4. Check if there's any duplicated </a:t>
            </a:r>
            <a:r>
              <a:rPr lang="en-GB" dirty="0" err="1"/>
              <a:t>participant_id</a:t>
            </a:r>
            <a:r>
              <a:rPr lang="en-GB" dirty="0"/>
              <a:t> left and drop these.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Joining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A4AC034-E59B-86A8-6F0B-3BCE91C56FB6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7130B9-6337-3F2D-3A19-623B4D1BA3E1}"/>
              </a:ext>
            </a:extLst>
          </p:cNvPr>
          <p:cNvSpPr/>
          <p:nvPr/>
        </p:nvSpPr>
        <p:spPr>
          <a:xfrm>
            <a:off x="9992140" y="1812402"/>
            <a:ext cx="1517372" cy="4037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3,027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EB8538-5CDD-FB01-6E7C-691799077228}"/>
              </a:ext>
            </a:extLst>
          </p:cNvPr>
          <p:cNvSpPr/>
          <p:nvPr/>
        </p:nvSpPr>
        <p:spPr>
          <a:xfrm>
            <a:off x="9992140" y="3489079"/>
            <a:ext cx="1517372" cy="40374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3,686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9139E6-51D3-49C9-EA3E-2B1721083CE0}"/>
              </a:ext>
            </a:extLst>
          </p:cNvPr>
          <p:cNvSpPr/>
          <p:nvPr/>
        </p:nvSpPr>
        <p:spPr>
          <a:xfrm>
            <a:off x="9992140" y="5718047"/>
            <a:ext cx="1517372" cy="403748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2,987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57FDAE-8CE5-A099-F6AF-12C9105580A3}"/>
              </a:ext>
            </a:extLst>
          </p:cNvPr>
          <p:cNvSpPr txBox="1"/>
          <p:nvPr/>
        </p:nvSpPr>
        <p:spPr>
          <a:xfrm>
            <a:off x="9992140" y="1166071"/>
            <a:ext cx="151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Number of participants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4CE2C6-C714-0FA3-C0F3-3CB4D2B66D9E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10750826" y="2216150"/>
            <a:ext cx="0" cy="127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2762558-3415-30AB-FA18-134E0C397FED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10750826" y="3892827"/>
            <a:ext cx="0" cy="1825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992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7781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salary information was in a single column in many different formats (currency, frequency, band or single value) :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Cleaning Salary information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3EFEB7D-1F2C-90ED-2B17-11E75DA5033A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C0EB94-F7B2-16D7-8DB8-D48A1EE797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277" y="2823995"/>
            <a:ext cx="2715487" cy="123110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'£18109 yearly’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'£729.87 pw’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'£15062 - 27299 range'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'60406468.73ANG’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3BB032A-B904-5FB2-D0A0-0D91B1CFCEE1}"/>
              </a:ext>
            </a:extLst>
          </p:cNvPr>
          <p:cNvSpPr txBox="1">
            <a:spLocks/>
          </p:cNvSpPr>
          <p:nvPr/>
        </p:nvSpPr>
        <p:spPr>
          <a:xfrm>
            <a:off x="838200" y="3933825"/>
            <a:ext cx="10515600" cy="2433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Using python and pandas string manipulation capabilities: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1. Separate frequency indicators into a frequency column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2. Separate currency into a separate column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3. Assign digits to a lower and upper bound columns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4. Extract Currency conversion information from the internet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5. Assume frequency conversion factors to frequency indicators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6. convert values to a median GBP per annum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8733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Exploratory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4067" cy="4351338"/>
          </a:xfrm>
        </p:spPr>
        <p:txBody>
          <a:bodyPr>
            <a:normAutofit/>
          </a:bodyPr>
          <a:lstStyle/>
          <a:p>
            <a:r>
              <a:rPr lang="en-GB" sz="2000" dirty="0"/>
              <a:t>Older generation was more receptive to take out an insurance than younger customers. The average age of the customers not buying the home insurance is 38 years with a right skewed distribution. The average age of the customers buying the home insurance is 45 years.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Age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3A54BD6-58D0-0EF3-D259-B6D65D12F50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65E98B7-6284-0313-91BF-C18AE80DD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117" y="1773388"/>
            <a:ext cx="6271683" cy="445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7565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D9042-77B8-4DF5-0777-67F68CAA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700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Exploratory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0DD3E-4A60-9F13-0E48-30E78EBB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40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4% of the Female customers took out insurance, whilst this value is 10% for Male customers.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1731246-1155-422B-19C6-CF4739E550A6}"/>
              </a:ext>
            </a:extLst>
          </p:cNvPr>
          <p:cNvSpPr txBox="1">
            <a:spLocks/>
          </p:cNvSpPr>
          <p:nvPr/>
        </p:nvSpPr>
        <p:spPr>
          <a:xfrm>
            <a:off x="838200" y="982134"/>
            <a:ext cx="10515600" cy="61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chemeClr val="tx2"/>
                </a:solidFill>
              </a:rPr>
              <a:t>Gender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3A54BD6-58D0-0EF3-D259-B6D65D12F50E}"/>
              </a:ext>
            </a:extLst>
          </p:cNvPr>
          <p:cNvSpPr txBox="1">
            <a:spLocks/>
          </p:cNvSpPr>
          <p:nvPr/>
        </p:nvSpPr>
        <p:spPr>
          <a:xfrm>
            <a:off x="3048000" y="6637866"/>
            <a:ext cx="9144000" cy="22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900" dirty="0">
                <a:solidFill>
                  <a:schemeClr val="tx2"/>
                </a:solidFill>
              </a:rPr>
              <a:t>Project Macaroni | Gabor Jenei | October 2022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0568678-FB2C-79C5-054D-B4B2071CF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796" y="1599142"/>
            <a:ext cx="6353311" cy="445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641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024731"/>
      </a:accent1>
      <a:accent2>
        <a:srgbClr val="006A4D"/>
      </a:accent2>
      <a:accent3>
        <a:srgbClr val="77B800"/>
      </a:accent3>
      <a:accent4>
        <a:srgbClr val="2178B0"/>
      </a:accent4>
      <a:accent5>
        <a:srgbClr val="D24702"/>
      </a:accent5>
      <a:accent6>
        <a:srgbClr val="481468"/>
      </a:accent6>
      <a:hlink>
        <a:srgbClr val="002973"/>
      </a:hlink>
      <a:folHlink>
        <a:srgbClr val="481468"/>
      </a:folHlink>
    </a:clrScheme>
    <a:fontScheme name="lloyds">
      <a:majorFont>
        <a:latin typeface="Avenir Next LT Pro Demi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1584</Words>
  <Application>Microsoft Office PowerPoint</Application>
  <PresentationFormat>Widescreen</PresentationFormat>
  <Paragraphs>191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Avenir Next LT Pro</vt:lpstr>
      <vt:lpstr>Avenir Next LT Pro Demi</vt:lpstr>
      <vt:lpstr>Avenir Next LT Pro Light</vt:lpstr>
      <vt:lpstr>Calibri</vt:lpstr>
      <vt:lpstr>Courier New</vt:lpstr>
      <vt:lpstr>Office Theme</vt:lpstr>
      <vt:lpstr>PowerPoint Presentation</vt:lpstr>
      <vt:lpstr>Problem Overview</vt:lpstr>
      <vt:lpstr>Overview Findings</vt:lpstr>
      <vt:lpstr>HOW?</vt:lpstr>
      <vt:lpstr>Data</vt:lpstr>
      <vt:lpstr>Data</vt:lpstr>
      <vt:lpstr>Data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Modelling</vt:lpstr>
      <vt:lpstr>Modelling</vt:lpstr>
      <vt:lpstr>Modelling</vt:lpstr>
      <vt:lpstr>Modelling</vt:lpstr>
      <vt:lpstr>Modelling</vt:lpstr>
      <vt:lpstr>Productionise &amp; Deployment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Jenei, Gabor</dc:creator>
  <cp:lastModifiedBy>Jenei, Gabor</cp:lastModifiedBy>
  <cp:revision>1</cp:revision>
  <dcterms:created xsi:type="dcterms:W3CDTF">2022-10-19T13:13:15Z</dcterms:created>
  <dcterms:modified xsi:type="dcterms:W3CDTF">2022-10-24T15:22:46Z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578769e-61ee-4fb8-bc00-0c39b00e6f4c_Enabled">
    <vt:lpwstr>true</vt:lpwstr>
  </property>
  <property fmtid="{D5CDD505-2E9C-101B-9397-08002B2CF9AE}" pid="3" name="MSIP_Label_3578769e-61ee-4fb8-bc00-0c39b00e6f4c_SetDate">
    <vt:lpwstr>2022-10-19T13:13:15Z</vt:lpwstr>
  </property>
  <property fmtid="{D5CDD505-2E9C-101B-9397-08002B2CF9AE}" pid="4" name="MSIP_Label_3578769e-61ee-4fb8-bc00-0c39b00e6f4c_Method">
    <vt:lpwstr>Standard</vt:lpwstr>
  </property>
  <property fmtid="{D5CDD505-2E9C-101B-9397-08002B2CF9AE}" pid="5" name="MSIP_Label_3578769e-61ee-4fb8-bc00-0c39b00e6f4c_Name">
    <vt:lpwstr>General (internal use)</vt:lpwstr>
  </property>
  <property fmtid="{D5CDD505-2E9C-101B-9397-08002B2CF9AE}" pid="6" name="MSIP_Label_3578769e-61ee-4fb8-bc00-0c39b00e6f4c_SiteId">
    <vt:lpwstr>d14c9c9a-6bb5-430f-99ff-6c2815b3a95e</vt:lpwstr>
  </property>
  <property fmtid="{D5CDD505-2E9C-101B-9397-08002B2CF9AE}" pid="7" name="MSIP_Label_3578769e-61ee-4fb8-bc00-0c39b00e6f4c_ActionId">
    <vt:lpwstr>7e18f1c1-4302-45dd-8f48-b611844afdfd</vt:lpwstr>
  </property>
  <property fmtid="{D5CDD505-2E9C-101B-9397-08002B2CF9AE}" pid="8" name="MSIP_Label_3578769e-61ee-4fb8-bc00-0c39b00e6f4c_ContentBits">
    <vt:lpwstr>0</vt:lpwstr>
  </property>
</Properties>
</file>

<file path=docProps/thumbnail.jpeg>
</file>